
<file path=[Content_Types].xml><?xml version="1.0" encoding="utf-8"?>
<Types xmlns="http://schemas.openxmlformats.org/package/2006/content-types">
  <Default Extension="jpeg" ContentType="image/jpe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60" r:id="rId3"/>
    <p:sldId id="261" r:id="rId5"/>
    <p:sldId id="262" r:id="rId6"/>
    <p:sldId id="278" r:id="rId7"/>
    <p:sldId id="300" r:id="rId8"/>
    <p:sldId id="301" r:id="rId9"/>
    <p:sldId id="302" r:id="rId10"/>
    <p:sldId id="303" r:id="rId11"/>
    <p:sldId id="285" r:id="rId12"/>
    <p:sldId id="284" r:id="rId13"/>
    <p:sldId id="305" r:id="rId14"/>
    <p:sldId id="265" r:id="rId15"/>
    <p:sldId id="286" r:id="rId16"/>
    <p:sldId id="323" r:id="rId17"/>
    <p:sldId id="324" r:id="rId18"/>
    <p:sldId id="325" r:id="rId19"/>
    <p:sldId id="326" r:id="rId20"/>
    <p:sldId id="287" r:id="rId21"/>
    <p:sldId id="270" r:id="rId22"/>
    <p:sldId id="306" r:id="rId23"/>
    <p:sldId id="309" r:id="rId24"/>
    <p:sldId id="340" r:id="rId25"/>
    <p:sldId id="307" r:id="rId26"/>
    <p:sldId id="288" r:id="rId27"/>
    <p:sldId id="289" r:id="rId28"/>
    <p:sldId id="311" r:id="rId29"/>
    <p:sldId id="322" r:id="rId30"/>
    <p:sldId id="290" r:id="rId31"/>
    <p:sldId id="271" r:id="rId32"/>
    <p:sldId id="267" r:id="rId33"/>
  </p:sldIdLst>
  <p:sldSz cx="12192000" cy="6858000"/>
  <p:notesSz cx="6858000" cy="9144000"/>
  <p:custDataLst>
    <p:tags r:id="rId3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2020"/>
    <a:srgbClr val="FCFCFC"/>
    <a:srgbClr val="FF94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607" autoAdjust="0"/>
    <p:restoredTop sz="94660"/>
  </p:normalViewPr>
  <p:slideViewPr>
    <p:cSldViewPr snapToGrid="0">
      <p:cViewPr varScale="1">
        <p:scale>
          <a:sx n="72" d="100"/>
          <a:sy n="72" d="100"/>
        </p:scale>
        <p:origin x="356" y="36"/>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tags" Target="tags/tag3.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13BBE5-0BEA-4494-9BEF-C8C2F48C9E2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CB8912-F0BA-4AD8-8415-DA1F26BCB0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2EC5D418-970F-4C7F-9452-AEC5956F87CE}" type="slidenum">
              <a:rPr lang="zh-CN" altLang="en-US" smtClean="0"/>
            </a:fld>
            <a:endParaRPr lang="zh-CN" altLang="en-US" dirty="0"/>
          </a:p>
        </p:txBody>
      </p:sp>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49123" y="6350865"/>
            <a:ext cx="449351" cy="449351"/>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2EC5D418-970F-4C7F-9452-AEC5956F87CE}" type="slidenum">
              <a:rPr lang="zh-CN" altLang="en-US" smtClean="0"/>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2_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灯片编号占位符 2"/>
          <p:cNvSpPr>
            <a:spLocks noGrp="1"/>
          </p:cNvSpPr>
          <p:nvPr>
            <p:ph type="sldNum" sz="quarter" idx="10"/>
          </p:nvPr>
        </p:nvSpPr>
        <p:spPr/>
        <p:txBody>
          <a:bodyPr/>
          <a:lstStyle/>
          <a:p>
            <a:fld id="{2EC5D418-970F-4C7F-9452-AEC5956F87CE}" type="slidenum">
              <a:rPr lang="zh-CN" altLang="en-US" smtClean="0"/>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文本框 1"/>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Microsoft YaHei" panose="020B0503020204020204" pitchFamily="34" charset="-122"/>
                <a:ea typeface="Microsoft YaHei" panose="020B0503020204020204" pitchFamily="34" charset="-122"/>
                <a:sym typeface="+mn-ea"/>
              </a:rPr>
              <a:t>感谢您下载包图网平台上提供的</a:t>
            </a:r>
            <a:r>
              <a:rPr lang="en-US" altLang="zh-CN" sz="300" dirty="0">
                <a:solidFill>
                  <a:schemeClr val="bg1">
                    <a:alpha val="0"/>
                  </a:schemeClr>
                </a:solidFill>
                <a:latin typeface="Microsoft YaHei" panose="020B0503020204020204" pitchFamily="34" charset="-122"/>
                <a:ea typeface="Microsoft YaHei" panose="020B0503020204020204" pitchFamily="34" charset="-122"/>
                <a:sym typeface="+mn-ea"/>
              </a:rPr>
              <a:t>PPT</a:t>
            </a:r>
            <a:r>
              <a:rPr lang="zh-CN" altLang="en-US" sz="300" dirty="0">
                <a:solidFill>
                  <a:schemeClr val="bg1">
                    <a:alpha val="0"/>
                  </a:schemeClr>
                </a:solidFill>
                <a:latin typeface="Microsoft YaHei" panose="020B0503020204020204" pitchFamily="34" charset="-122"/>
                <a:ea typeface="Microsoft YaHei" panose="020B0503020204020204" pitchFamily="34" charset="-122"/>
                <a:sym typeface="+mn-ea"/>
              </a:rPr>
              <a:t>作品，为了您和包图网以及原创作者的利益，请勿复制、传播、销售，否则将承担法律责任！包图网将对作品进行维权，按照传播下载次数进行十倍的索取赔偿！</a:t>
            </a:r>
            <a:endParaRPr lang="zh-CN" altLang="en-US" sz="300" dirty="0">
              <a:solidFill>
                <a:schemeClr val="bg1">
                  <a:alpha val="0"/>
                </a:schemeClr>
              </a:solidFill>
              <a:latin typeface="Microsoft YaHei" panose="020B0503020204020204" pitchFamily="34" charset="-122"/>
              <a:ea typeface="Microsoft YaHei" panose="020B0503020204020204" pitchFamily="34" charset="-122"/>
              <a:sym typeface="+mn-ea"/>
            </a:endParaRPr>
          </a:p>
          <a:p>
            <a:r>
              <a:rPr lang="en-US" altLang="zh-CN" sz="600" dirty="0">
                <a:solidFill>
                  <a:schemeClr val="bg1">
                    <a:alpha val="0"/>
                  </a:schemeClr>
                </a:solidFill>
                <a:latin typeface="Microsoft YaHei" panose="020B0503020204020204" pitchFamily="34" charset="-122"/>
                <a:ea typeface="Microsoft YaHei" panose="020B0503020204020204" pitchFamily="34" charset="-122"/>
                <a:sym typeface="+mn-ea"/>
              </a:rPr>
              <a:t>ibaotu.com</a:t>
            </a:r>
            <a:endParaRPr lang="en-US" altLang="zh-CN" sz="600" dirty="0">
              <a:solidFill>
                <a:schemeClr val="bg1">
                  <a:alpha val="0"/>
                </a:schemeClr>
              </a:solidFill>
              <a:latin typeface="Microsoft YaHei" panose="020B0503020204020204" pitchFamily="34" charset="-122"/>
              <a:ea typeface="Microsoft YaHei" panose="020B0503020204020204" pitchFamily="34" charset="-122"/>
              <a:sym typeface="+mn-ea"/>
            </a:endParaRPr>
          </a:p>
        </p:txBody>
      </p:sp>
      <p:sp>
        <p:nvSpPr>
          <p:cNvPr id="14" name="灯片编号占位符 13"/>
          <p:cNvSpPr>
            <a:spLocks noGrp="1"/>
          </p:cNvSpPr>
          <p:nvPr>
            <p:ph type="sldNum" sz="quarter" idx="4"/>
          </p:nvPr>
        </p:nvSpPr>
        <p:spPr>
          <a:xfrm>
            <a:off x="8829671" y="6392977"/>
            <a:ext cx="2743200" cy="365125"/>
          </a:xfrm>
          <a:prstGeom prst="rect">
            <a:avLst/>
          </a:prstGeom>
        </p:spPr>
        <p:txBody>
          <a:bodyPr vert="horz" lIns="91440" tIns="45720" rIns="91440" bIns="45720" rtlCol="0" anchor="ctr"/>
          <a:lstStyle>
            <a:lvl1pPr algn="r">
              <a:defRPr sz="1600" b="1">
                <a:solidFill>
                  <a:srgbClr val="C00000"/>
                </a:solidFill>
              </a:defRPr>
            </a:lvl1pPr>
          </a:lstStyle>
          <a:p>
            <a:fld id="{2EC5D418-970F-4C7F-9452-AEC5956F87CE}"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10.jpeg"/><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xml"/><Relationship Id="rId4" Type="http://schemas.openxmlformats.org/officeDocument/2006/relationships/image" Target="../media/image11.png"/><Relationship Id="rId3" Type="http://schemas.openxmlformats.org/officeDocument/2006/relationships/tags" Target="../tags/tag2.xml"/><Relationship Id="rId2" Type="http://schemas.microsoft.com/office/2007/relationships/media" Target="../media/media1.mp4"/><Relationship Id="rId1" Type="http://schemas.openxmlformats.org/officeDocument/2006/relationships/video" Target="../media/media1.mp4"/></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xml"/><Relationship Id="rId2" Type="http://schemas.openxmlformats.org/officeDocument/2006/relationships/image" Target="../media/image19.jpeg"/><Relationship Id="rId1" Type="http://schemas.openxmlformats.org/officeDocument/2006/relationships/image" Target="../media/image18.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15"/>
          <p:cNvSpPr/>
          <p:nvPr/>
        </p:nvSpPr>
        <p:spPr>
          <a:xfrm rot="2700000">
            <a:off x="1936709" y="663195"/>
            <a:ext cx="3744766" cy="4660752"/>
          </a:xfrm>
          <a:custGeom>
            <a:avLst/>
            <a:gdLst>
              <a:gd name="connsiteX0" fmla="*/ 4143589 w 4175818"/>
              <a:gd name="connsiteY0" fmla="*/ 1926265 h 4660752"/>
              <a:gd name="connsiteX1" fmla="*/ 4159704 w 4175818"/>
              <a:gd name="connsiteY1" fmla="*/ 1910151 h 4660752"/>
              <a:gd name="connsiteX2" fmla="*/ 4175818 w 4175818"/>
              <a:gd name="connsiteY2" fmla="*/ 1926265 h 4660752"/>
              <a:gd name="connsiteX3" fmla="*/ 0 w 4175818"/>
              <a:gd name="connsiteY3" fmla="*/ 969868 h 4660752"/>
              <a:gd name="connsiteX4" fmla="*/ 2734487 w 4175818"/>
              <a:gd name="connsiteY4" fmla="*/ 969868 h 4660752"/>
              <a:gd name="connsiteX5" fmla="*/ 2734487 w 4175818"/>
              <a:gd name="connsiteY5" fmla="*/ 0 h 4660752"/>
              <a:gd name="connsiteX6" fmla="*/ 3744766 w 4175818"/>
              <a:gd name="connsiteY6" fmla="*/ 0 h 4660752"/>
              <a:gd name="connsiteX7" fmla="*/ 2997159 w 4175818"/>
              <a:gd name="connsiteY7" fmla="*/ 747607 h 4660752"/>
              <a:gd name="connsiteX8" fmla="*/ 3847271 w 4175818"/>
              <a:gd name="connsiteY8" fmla="*/ 1597719 h 4660752"/>
              <a:gd name="connsiteX9" fmla="*/ 2621466 w 4175818"/>
              <a:gd name="connsiteY9" fmla="*/ 2823524 h 4660752"/>
              <a:gd name="connsiteX10" fmla="*/ 2933899 w 4175818"/>
              <a:gd name="connsiteY10" fmla="*/ 3135956 h 4660752"/>
              <a:gd name="connsiteX11" fmla="*/ 3690884 w 4175818"/>
              <a:gd name="connsiteY11" fmla="*/ 2378971 h 4660752"/>
              <a:gd name="connsiteX12" fmla="*/ 3690884 w 4175818"/>
              <a:gd name="connsiteY12" fmla="*/ 4660752 h 4660752"/>
              <a:gd name="connsiteX13" fmla="*/ 0 w 4175818"/>
              <a:gd name="connsiteY13" fmla="*/ 4660752 h 4660752"/>
              <a:gd name="connsiteX0-1" fmla="*/ 4175818 w 4175818"/>
              <a:gd name="connsiteY0-2" fmla="*/ 1926265 h 4660752"/>
              <a:gd name="connsiteX1-3" fmla="*/ 4159704 w 4175818"/>
              <a:gd name="connsiteY1-4" fmla="*/ 1910151 h 4660752"/>
              <a:gd name="connsiteX2-5" fmla="*/ 4175818 w 4175818"/>
              <a:gd name="connsiteY2-6" fmla="*/ 1926265 h 4660752"/>
              <a:gd name="connsiteX3-7" fmla="*/ 0 w 4175818"/>
              <a:gd name="connsiteY3-8" fmla="*/ 969868 h 4660752"/>
              <a:gd name="connsiteX4-9" fmla="*/ 2734487 w 4175818"/>
              <a:gd name="connsiteY4-10" fmla="*/ 969868 h 4660752"/>
              <a:gd name="connsiteX5-11" fmla="*/ 2734487 w 4175818"/>
              <a:gd name="connsiteY5-12" fmla="*/ 0 h 4660752"/>
              <a:gd name="connsiteX6-13" fmla="*/ 3744766 w 4175818"/>
              <a:gd name="connsiteY6-14" fmla="*/ 0 h 4660752"/>
              <a:gd name="connsiteX7-15" fmla="*/ 2997159 w 4175818"/>
              <a:gd name="connsiteY7-16" fmla="*/ 747607 h 4660752"/>
              <a:gd name="connsiteX8-17" fmla="*/ 3847271 w 4175818"/>
              <a:gd name="connsiteY8-18" fmla="*/ 1597719 h 4660752"/>
              <a:gd name="connsiteX9-19" fmla="*/ 2621466 w 4175818"/>
              <a:gd name="connsiteY9-20" fmla="*/ 2823524 h 4660752"/>
              <a:gd name="connsiteX10-21" fmla="*/ 2933899 w 4175818"/>
              <a:gd name="connsiteY10-22" fmla="*/ 3135956 h 4660752"/>
              <a:gd name="connsiteX11-23" fmla="*/ 3690884 w 4175818"/>
              <a:gd name="connsiteY11-24" fmla="*/ 2378971 h 4660752"/>
              <a:gd name="connsiteX12-25" fmla="*/ 3690884 w 4175818"/>
              <a:gd name="connsiteY12-26" fmla="*/ 4660752 h 4660752"/>
              <a:gd name="connsiteX13-27" fmla="*/ 0 w 4175818"/>
              <a:gd name="connsiteY13-28" fmla="*/ 4660752 h 4660752"/>
              <a:gd name="connsiteX14" fmla="*/ 0 w 4175818"/>
              <a:gd name="connsiteY14" fmla="*/ 969868 h 4660752"/>
              <a:gd name="connsiteX0-29" fmla="*/ 0 w 3847271"/>
              <a:gd name="connsiteY0-30" fmla="*/ 969868 h 4660752"/>
              <a:gd name="connsiteX1-31" fmla="*/ 2734487 w 3847271"/>
              <a:gd name="connsiteY1-32" fmla="*/ 969868 h 4660752"/>
              <a:gd name="connsiteX2-33" fmla="*/ 2734487 w 3847271"/>
              <a:gd name="connsiteY2-34" fmla="*/ 0 h 4660752"/>
              <a:gd name="connsiteX3-35" fmla="*/ 3744766 w 3847271"/>
              <a:gd name="connsiteY3-36" fmla="*/ 0 h 4660752"/>
              <a:gd name="connsiteX4-37" fmla="*/ 2997159 w 3847271"/>
              <a:gd name="connsiteY4-38" fmla="*/ 747607 h 4660752"/>
              <a:gd name="connsiteX5-39" fmla="*/ 3847271 w 3847271"/>
              <a:gd name="connsiteY5-40" fmla="*/ 1597719 h 4660752"/>
              <a:gd name="connsiteX6-41" fmla="*/ 2621466 w 3847271"/>
              <a:gd name="connsiteY6-42" fmla="*/ 2823524 h 4660752"/>
              <a:gd name="connsiteX7-43" fmla="*/ 2933899 w 3847271"/>
              <a:gd name="connsiteY7-44" fmla="*/ 3135956 h 4660752"/>
              <a:gd name="connsiteX8-45" fmla="*/ 3690884 w 3847271"/>
              <a:gd name="connsiteY8-46" fmla="*/ 2378971 h 4660752"/>
              <a:gd name="connsiteX9-47" fmla="*/ 3690884 w 3847271"/>
              <a:gd name="connsiteY9-48" fmla="*/ 4660752 h 4660752"/>
              <a:gd name="connsiteX10-49" fmla="*/ 0 w 3847271"/>
              <a:gd name="connsiteY10-50" fmla="*/ 4660752 h 4660752"/>
              <a:gd name="connsiteX11-51" fmla="*/ 0 w 3847271"/>
              <a:gd name="connsiteY11-52" fmla="*/ 969868 h 4660752"/>
              <a:gd name="connsiteX0-53" fmla="*/ 0 w 3847271"/>
              <a:gd name="connsiteY0-54" fmla="*/ 969868 h 4660752"/>
              <a:gd name="connsiteX1-55" fmla="*/ 2734487 w 3847271"/>
              <a:gd name="connsiteY1-56" fmla="*/ 969868 h 4660752"/>
              <a:gd name="connsiteX2-57" fmla="*/ 2734487 w 3847271"/>
              <a:gd name="connsiteY2-58" fmla="*/ 0 h 4660752"/>
              <a:gd name="connsiteX3-59" fmla="*/ 3744766 w 3847271"/>
              <a:gd name="connsiteY3-60" fmla="*/ 0 h 4660752"/>
              <a:gd name="connsiteX4-61" fmla="*/ 2997159 w 3847271"/>
              <a:gd name="connsiteY4-62" fmla="*/ 747607 h 4660752"/>
              <a:gd name="connsiteX5-63" fmla="*/ 3847271 w 3847271"/>
              <a:gd name="connsiteY5-64" fmla="*/ 1597719 h 4660752"/>
              <a:gd name="connsiteX6-65" fmla="*/ 2933899 w 3847271"/>
              <a:gd name="connsiteY6-66" fmla="*/ 3135956 h 4660752"/>
              <a:gd name="connsiteX7-67" fmla="*/ 3690884 w 3847271"/>
              <a:gd name="connsiteY7-68" fmla="*/ 2378971 h 4660752"/>
              <a:gd name="connsiteX8-69" fmla="*/ 3690884 w 3847271"/>
              <a:gd name="connsiteY8-70" fmla="*/ 4660752 h 4660752"/>
              <a:gd name="connsiteX9-71" fmla="*/ 0 w 3847271"/>
              <a:gd name="connsiteY9-72" fmla="*/ 4660752 h 4660752"/>
              <a:gd name="connsiteX10-73" fmla="*/ 0 w 3847271"/>
              <a:gd name="connsiteY10-74" fmla="*/ 969868 h 4660752"/>
              <a:gd name="connsiteX0-75" fmla="*/ 0 w 3847271"/>
              <a:gd name="connsiteY0-76" fmla="*/ 969868 h 4660752"/>
              <a:gd name="connsiteX1-77" fmla="*/ 2734487 w 3847271"/>
              <a:gd name="connsiteY1-78" fmla="*/ 969868 h 4660752"/>
              <a:gd name="connsiteX2-79" fmla="*/ 2734487 w 3847271"/>
              <a:gd name="connsiteY2-80" fmla="*/ 0 h 4660752"/>
              <a:gd name="connsiteX3-81" fmla="*/ 3744766 w 3847271"/>
              <a:gd name="connsiteY3-82" fmla="*/ 0 h 4660752"/>
              <a:gd name="connsiteX4-83" fmla="*/ 2997159 w 3847271"/>
              <a:gd name="connsiteY4-84" fmla="*/ 747607 h 4660752"/>
              <a:gd name="connsiteX5-85" fmla="*/ 3847271 w 3847271"/>
              <a:gd name="connsiteY5-86" fmla="*/ 1597719 h 4660752"/>
              <a:gd name="connsiteX6-87" fmla="*/ 3690884 w 3847271"/>
              <a:gd name="connsiteY6-88" fmla="*/ 2378971 h 4660752"/>
              <a:gd name="connsiteX7-89" fmla="*/ 3690884 w 3847271"/>
              <a:gd name="connsiteY7-90" fmla="*/ 4660752 h 4660752"/>
              <a:gd name="connsiteX8-91" fmla="*/ 0 w 3847271"/>
              <a:gd name="connsiteY8-92" fmla="*/ 4660752 h 4660752"/>
              <a:gd name="connsiteX9-93" fmla="*/ 0 w 3847271"/>
              <a:gd name="connsiteY9-94" fmla="*/ 969868 h 4660752"/>
              <a:gd name="connsiteX0-95" fmla="*/ 0 w 3847271"/>
              <a:gd name="connsiteY0-96" fmla="*/ 969868 h 4660752"/>
              <a:gd name="connsiteX1-97" fmla="*/ 2734487 w 3847271"/>
              <a:gd name="connsiteY1-98" fmla="*/ 969868 h 4660752"/>
              <a:gd name="connsiteX2-99" fmla="*/ 2734487 w 3847271"/>
              <a:gd name="connsiteY2-100" fmla="*/ 0 h 4660752"/>
              <a:gd name="connsiteX3-101" fmla="*/ 3744766 w 3847271"/>
              <a:gd name="connsiteY3-102" fmla="*/ 0 h 4660752"/>
              <a:gd name="connsiteX4-103" fmla="*/ 3847271 w 3847271"/>
              <a:gd name="connsiteY4-104" fmla="*/ 1597719 h 4660752"/>
              <a:gd name="connsiteX5-105" fmla="*/ 3690884 w 3847271"/>
              <a:gd name="connsiteY5-106" fmla="*/ 2378971 h 4660752"/>
              <a:gd name="connsiteX6-107" fmla="*/ 3690884 w 3847271"/>
              <a:gd name="connsiteY6-108" fmla="*/ 4660752 h 4660752"/>
              <a:gd name="connsiteX7-109" fmla="*/ 0 w 3847271"/>
              <a:gd name="connsiteY7-110" fmla="*/ 4660752 h 4660752"/>
              <a:gd name="connsiteX8-111" fmla="*/ 0 w 3847271"/>
              <a:gd name="connsiteY8-112" fmla="*/ 969868 h 4660752"/>
              <a:gd name="connsiteX0-113" fmla="*/ 3847271 w 3938711"/>
              <a:gd name="connsiteY0-114" fmla="*/ 1597719 h 4660752"/>
              <a:gd name="connsiteX1-115" fmla="*/ 3690884 w 3938711"/>
              <a:gd name="connsiteY1-116" fmla="*/ 2378971 h 4660752"/>
              <a:gd name="connsiteX2-117" fmla="*/ 3690884 w 3938711"/>
              <a:gd name="connsiteY2-118" fmla="*/ 4660752 h 4660752"/>
              <a:gd name="connsiteX3-119" fmla="*/ 0 w 3938711"/>
              <a:gd name="connsiteY3-120" fmla="*/ 4660752 h 4660752"/>
              <a:gd name="connsiteX4-121" fmla="*/ 0 w 3938711"/>
              <a:gd name="connsiteY4-122" fmla="*/ 969868 h 4660752"/>
              <a:gd name="connsiteX5-123" fmla="*/ 2734487 w 3938711"/>
              <a:gd name="connsiteY5-124" fmla="*/ 969868 h 4660752"/>
              <a:gd name="connsiteX6-125" fmla="*/ 2734487 w 3938711"/>
              <a:gd name="connsiteY6-126" fmla="*/ 0 h 4660752"/>
              <a:gd name="connsiteX7-127" fmla="*/ 3744766 w 3938711"/>
              <a:gd name="connsiteY7-128" fmla="*/ 0 h 4660752"/>
              <a:gd name="connsiteX8-129" fmla="*/ 3938711 w 3938711"/>
              <a:gd name="connsiteY8-130" fmla="*/ 1689159 h 4660752"/>
              <a:gd name="connsiteX0-131" fmla="*/ 3847271 w 3847271"/>
              <a:gd name="connsiteY0-132" fmla="*/ 1597719 h 4660752"/>
              <a:gd name="connsiteX1-133" fmla="*/ 3690884 w 3847271"/>
              <a:gd name="connsiteY1-134" fmla="*/ 2378971 h 4660752"/>
              <a:gd name="connsiteX2-135" fmla="*/ 3690884 w 3847271"/>
              <a:gd name="connsiteY2-136" fmla="*/ 4660752 h 4660752"/>
              <a:gd name="connsiteX3-137" fmla="*/ 0 w 3847271"/>
              <a:gd name="connsiteY3-138" fmla="*/ 4660752 h 4660752"/>
              <a:gd name="connsiteX4-139" fmla="*/ 0 w 3847271"/>
              <a:gd name="connsiteY4-140" fmla="*/ 969868 h 4660752"/>
              <a:gd name="connsiteX5-141" fmla="*/ 2734487 w 3847271"/>
              <a:gd name="connsiteY5-142" fmla="*/ 969868 h 4660752"/>
              <a:gd name="connsiteX6-143" fmla="*/ 2734487 w 3847271"/>
              <a:gd name="connsiteY6-144" fmla="*/ 0 h 4660752"/>
              <a:gd name="connsiteX7-145" fmla="*/ 3744766 w 3847271"/>
              <a:gd name="connsiteY7-146" fmla="*/ 0 h 4660752"/>
              <a:gd name="connsiteX0-147" fmla="*/ 3690884 w 3744766"/>
              <a:gd name="connsiteY0-148" fmla="*/ 2378971 h 4660752"/>
              <a:gd name="connsiteX1-149" fmla="*/ 3690884 w 3744766"/>
              <a:gd name="connsiteY1-150" fmla="*/ 4660752 h 4660752"/>
              <a:gd name="connsiteX2-151" fmla="*/ 0 w 3744766"/>
              <a:gd name="connsiteY2-152" fmla="*/ 4660752 h 4660752"/>
              <a:gd name="connsiteX3-153" fmla="*/ 0 w 3744766"/>
              <a:gd name="connsiteY3-154" fmla="*/ 969868 h 4660752"/>
              <a:gd name="connsiteX4-155" fmla="*/ 2734487 w 3744766"/>
              <a:gd name="connsiteY4-156" fmla="*/ 969868 h 4660752"/>
              <a:gd name="connsiteX5-157" fmla="*/ 2734487 w 3744766"/>
              <a:gd name="connsiteY5-158" fmla="*/ 0 h 4660752"/>
              <a:gd name="connsiteX6-159" fmla="*/ 3744766 w 3744766"/>
              <a:gd name="connsiteY6-160" fmla="*/ 0 h 46607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744766" h="4660752">
                <a:moveTo>
                  <a:pt x="3690884" y="2378971"/>
                </a:moveTo>
                <a:lnTo>
                  <a:pt x="3690884" y="4660752"/>
                </a:lnTo>
                <a:lnTo>
                  <a:pt x="0" y="4660752"/>
                </a:lnTo>
                <a:lnTo>
                  <a:pt x="0" y="969868"/>
                </a:lnTo>
                <a:lnTo>
                  <a:pt x="2734487" y="969868"/>
                </a:lnTo>
                <a:lnTo>
                  <a:pt x="2734487" y="0"/>
                </a:lnTo>
                <a:lnTo>
                  <a:pt x="3744766" y="0"/>
                </a:lnTo>
              </a:path>
            </a:pathLst>
          </a:cu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814425" y="3166563"/>
            <a:ext cx="6707240" cy="1568450"/>
          </a:xfrm>
          <a:prstGeom prst="rect">
            <a:avLst/>
          </a:prstGeom>
          <a:noFill/>
        </p:spPr>
        <p:txBody>
          <a:bodyPr wrap="square" rtlCol="0">
            <a:spAutoFit/>
            <a:scene3d>
              <a:camera prst="orthographicFront"/>
              <a:lightRig rig="threePt" dir="t"/>
            </a:scene3d>
            <a:sp3d contourW="12700"/>
          </a:bodyPr>
          <a:lstStyle/>
          <a:p>
            <a:r>
              <a:rPr lang="zh-CN" altLang="en-US" sz="4800" dirty="0">
                <a:sym typeface="+mn-ea"/>
              </a:rPr>
              <a:t>餐厅小助手 </a:t>
            </a:r>
            <a:r>
              <a:rPr lang="en-US" altLang="zh-CN" sz="4800" dirty="0">
                <a:sym typeface="+mn-ea"/>
              </a:rPr>
              <a:t>PART I</a:t>
            </a:r>
            <a:endParaRPr lang="en-US" altLang="zh-CN" sz="4800" dirty="0"/>
          </a:p>
          <a:p>
            <a:endParaRPr lang="zh-CN" altLang="en-US" sz="4800" b="1" dirty="0">
              <a:solidFill>
                <a:schemeClr val="accent1"/>
              </a:solidFill>
              <a:latin typeface="经典综艺体简" panose="02010609000101010101" pitchFamily="49" charset="-122"/>
              <a:ea typeface="经典综艺体简" panose="02010609000101010101" pitchFamily="49" charset="-122"/>
              <a:cs typeface="经典综艺体简" panose="02010609000101010101" pitchFamily="49" charset="-122"/>
            </a:endParaRPr>
          </a:p>
        </p:txBody>
      </p:sp>
      <p:sp>
        <p:nvSpPr>
          <p:cNvPr id="11" name="文本框 10"/>
          <p:cNvSpPr txBox="1"/>
          <p:nvPr/>
        </p:nvSpPr>
        <p:spPr>
          <a:xfrm>
            <a:off x="1984097" y="1973640"/>
            <a:ext cx="2926090"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accent1"/>
                </a:solidFill>
                <a:latin typeface="Agency FB" panose="020B0503020202020204" pitchFamily="34" charset="0"/>
              </a:rPr>
              <a:t>2019</a:t>
            </a:r>
            <a:endParaRPr lang="zh-CN" altLang="en-US" sz="13800" dirty="0">
              <a:solidFill>
                <a:schemeClr val="accent1"/>
              </a:solidFill>
              <a:latin typeface="Agency FB" panose="020B0503020202020204" pitchFamily="34" charset="0"/>
            </a:endParaRPr>
          </a:p>
        </p:txBody>
      </p:sp>
      <p:grpSp>
        <p:nvGrpSpPr>
          <p:cNvPr id="19" name="组合 18"/>
          <p:cNvGrpSpPr/>
          <p:nvPr/>
        </p:nvGrpSpPr>
        <p:grpSpPr>
          <a:xfrm>
            <a:off x="6986270" y="4883150"/>
            <a:ext cx="3369944" cy="316865"/>
            <a:chOff x="1244534" y="3522134"/>
            <a:chExt cx="1618598" cy="316802"/>
          </a:xfrm>
        </p:grpSpPr>
        <p:sp>
          <p:nvSpPr>
            <p:cNvPr id="20" name="矩形 19"/>
            <p:cNvSpPr/>
            <p:nvPr/>
          </p:nvSpPr>
          <p:spPr>
            <a:xfrm>
              <a:off x="1244534" y="3522134"/>
              <a:ext cx="1618598" cy="3168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1244535" y="3526647"/>
              <a:ext cx="1618194" cy="306644"/>
            </a:xfrm>
            <a:prstGeom prst="rect">
              <a:avLst/>
            </a:prstGeom>
            <a:noFill/>
          </p:spPr>
          <p:txBody>
            <a:bodyPr wrap="square" rtlCol="0">
              <a:spAutoFit/>
              <a:scene3d>
                <a:camera prst="orthographicFront"/>
                <a:lightRig rig="threePt" dir="t"/>
              </a:scene3d>
              <a:sp3d contourW="12700"/>
            </a:bodyPr>
            <a:lstStyle/>
            <a:p>
              <a:pPr algn="ctr"/>
              <a:r>
                <a:rPr lang="zh-CN" altLang="en-US" sz="1400" dirty="0">
                  <a:solidFill>
                    <a:schemeClr val="bg1"/>
                  </a:solidFill>
                  <a:latin typeface="Century Gothic" panose="020B0502020202020204" pitchFamily="34" charset="0"/>
                </a:rPr>
                <a:t>王睿琦  松山钟迪  竹添林洋一 </a:t>
              </a:r>
              <a:endParaRPr lang="zh-CN" altLang="en-US" sz="1400" dirty="0">
                <a:solidFill>
                  <a:schemeClr val="bg1"/>
                </a:solidFill>
                <a:latin typeface="Century Gothic" panose="020B0502020202020204" pitchFamily="34" charset="0"/>
              </a:endParaRPr>
            </a:p>
          </p:txBody>
        </p:sp>
      </p:gr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16378" y="275772"/>
            <a:ext cx="841828" cy="841828"/>
          </a:xfrm>
          <a:prstGeom prst="rect">
            <a:avLst/>
          </a:prstGeom>
        </p:spPr>
      </p:pic>
      <p:pic>
        <p:nvPicPr>
          <p:cNvPr id="13" name="图片 12"/>
          <p:cNvPicPr>
            <a:picLocks noChangeAspect="1"/>
          </p:cNvPicPr>
          <p:nvPr/>
        </p:nvPicPr>
        <p:blipFill rotWithShape="1">
          <a:blip r:embed="rId2" cstate="print">
            <a:extLst>
              <a:ext uri="{28A0092B-C50C-407E-A947-70E740481C1C}">
                <a14:useLocalDpi xmlns:a14="http://schemas.microsoft.com/office/drawing/2010/main" val="0"/>
              </a:ext>
            </a:extLst>
          </a:blip>
          <a:srcRect l="-1" r="40911" b="519"/>
          <a:stretch>
            <a:fillRect/>
          </a:stretch>
        </p:blipFill>
        <p:spPr>
          <a:xfrm>
            <a:off x="10494528" y="142349"/>
            <a:ext cx="1706997" cy="675375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e51329a9-628c-411f-ae28-1db188862d6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4638250" y="1886774"/>
            <a:ext cx="2934549" cy="3805177"/>
            <a:chOff x="4705499" y="1760958"/>
            <a:chExt cx="2934549" cy="3805177"/>
          </a:xfrm>
        </p:grpSpPr>
        <p:grpSp>
          <p:nvGrpSpPr>
            <p:cNvPr id="4" name="išľïďè"/>
            <p:cNvGrpSpPr/>
            <p:nvPr/>
          </p:nvGrpSpPr>
          <p:grpSpPr>
            <a:xfrm rot="20615408">
              <a:off x="4705499" y="1760958"/>
              <a:ext cx="2934549" cy="3805177"/>
              <a:chOff x="4722996" y="2167445"/>
              <a:chExt cx="2934549" cy="3805177"/>
            </a:xfrm>
          </p:grpSpPr>
          <p:sp>
            <p:nvSpPr>
              <p:cNvPr id="24" name="iṩļîdè"/>
              <p:cNvSpPr/>
              <p:nvPr/>
            </p:nvSpPr>
            <p:spPr bwMode="gray">
              <a:xfrm flipH="1">
                <a:off x="4722996" y="4779331"/>
                <a:ext cx="2161276" cy="675920"/>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accent6"/>
              </a:solidFill>
              <a:ln>
                <a:noFill/>
              </a:ln>
              <a:effectLst/>
            </p:spPr>
            <p:txBody>
              <a:bodyPr anchor="ctr"/>
              <a:lstStyle/>
              <a:p>
                <a:pPr algn="ctr"/>
              </a:p>
            </p:txBody>
          </p:sp>
          <p:sp>
            <p:nvSpPr>
              <p:cNvPr id="25" name="îṡlïḍe"/>
              <p:cNvSpPr/>
              <p:nvPr/>
            </p:nvSpPr>
            <p:spPr bwMode="gray">
              <a:xfrm rot="18000000" flipH="1">
                <a:off x="5756352" y="4555415"/>
                <a:ext cx="2159883" cy="674531"/>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accent1">
                  <a:lumMod val="60000"/>
                  <a:lumOff val="40000"/>
                </a:schemeClr>
              </a:solidFill>
              <a:ln>
                <a:noFill/>
              </a:ln>
              <a:effectLst/>
            </p:spPr>
            <p:txBody>
              <a:bodyPr anchor="ctr"/>
              <a:lstStyle/>
              <a:p>
                <a:pPr algn="ctr"/>
              </a:p>
            </p:txBody>
          </p:sp>
          <p:sp>
            <p:nvSpPr>
              <p:cNvPr id="26" name="iṣḻïďé"/>
              <p:cNvSpPr/>
              <p:nvPr/>
            </p:nvSpPr>
            <p:spPr bwMode="gray">
              <a:xfrm rot="14400000" flipH="1">
                <a:off x="6044237" y="3416364"/>
                <a:ext cx="2159884" cy="674529"/>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accent4"/>
              </a:solidFill>
              <a:ln>
                <a:noFill/>
              </a:ln>
              <a:effectLst/>
            </p:spPr>
            <p:txBody>
              <a:bodyPr anchor="ctr"/>
              <a:lstStyle/>
              <a:p>
                <a:pPr algn="ctr"/>
              </a:p>
            </p:txBody>
          </p:sp>
          <p:sp>
            <p:nvSpPr>
              <p:cNvPr id="27" name="ï$ļíďè"/>
              <p:cNvSpPr/>
              <p:nvPr/>
            </p:nvSpPr>
            <p:spPr bwMode="gray">
              <a:xfrm rot="10800000" flipH="1">
                <a:off x="5496269" y="2651434"/>
                <a:ext cx="2161276" cy="674531"/>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accent1">
                  <a:lumMod val="60000"/>
                  <a:lumOff val="40000"/>
                </a:schemeClr>
              </a:solidFill>
              <a:ln>
                <a:noFill/>
              </a:ln>
              <a:effectLst/>
            </p:spPr>
            <p:txBody>
              <a:bodyPr anchor="ctr"/>
              <a:lstStyle/>
              <a:p>
                <a:pPr algn="ctr"/>
              </a:p>
            </p:txBody>
          </p:sp>
          <p:sp>
            <p:nvSpPr>
              <p:cNvPr id="28" name="ïṥlíḓé"/>
              <p:cNvSpPr/>
              <p:nvPr/>
            </p:nvSpPr>
            <p:spPr bwMode="gray">
              <a:xfrm rot="7200000" flipH="1">
                <a:off x="4401726" y="2910121"/>
                <a:ext cx="2159884" cy="674531"/>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accent2"/>
              </a:solidFill>
              <a:ln>
                <a:noFill/>
              </a:ln>
              <a:effectLst/>
            </p:spPr>
            <p:txBody>
              <a:bodyPr anchor="ctr"/>
              <a:lstStyle/>
              <a:p>
                <a:pPr algn="ctr"/>
              </a:p>
            </p:txBody>
          </p:sp>
          <p:sp>
            <p:nvSpPr>
              <p:cNvPr id="29" name="îSḷíďe"/>
              <p:cNvSpPr/>
              <p:nvPr/>
            </p:nvSpPr>
            <p:spPr bwMode="gray">
              <a:xfrm rot="3600000" flipH="1">
                <a:off x="4111056" y="3974068"/>
                <a:ext cx="2161274" cy="675920"/>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accent1">
                  <a:lumMod val="60000"/>
                  <a:lumOff val="40000"/>
                </a:schemeClr>
              </a:solidFill>
              <a:ln>
                <a:noFill/>
              </a:ln>
              <a:effectLst/>
            </p:spPr>
            <p:txBody>
              <a:bodyPr anchor="ctr"/>
              <a:lstStyle/>
              <a:p>
                <a:pPr algn="ctr"/>
              </a:p>
            </p:txBody>
          </p:sp>
        </p:grpSp>
        <p:sp>
          <p:nvSpPr>
            <p:cNvPr id="5" name="ïsļïḓé"/>
            <p:cNvSpPr/>
            <p:nvPr/>
          </p:nvSpPr>
          <p:spPr bwMode="gray">
            <a:xfrm flipH="1">
              <a:off x="5317696" y="2826545"/>
              <a:ext cx="1673999" cy="1674001"/>
            </a:xfrm>
            <a:prstGeom prst="ellipse">
              <a:avLst/>
            </a:prstGeom>
            <a:blipFill>
              <a:blip r:embed="rId2"/>
              <a:srcRect/>
              <a:stretch>
                <a:fillRect l="-25190" r="-24810"/>
              </a:stretch>
            </a:blip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normAutofit/>
            </a:bodyPr>
            <a:lstStyle/>
            <a:p>
              <a:pPr algn="ctr"/>
              <a:endParaRPr lang="zh-CN" altLang="en-US" sz="1600" b="1" dirty="0"/>
            </a:p>
          </p:txBody>
        </p:sp>
      </p:grpSp>
      <p:sp>
        <p:nvSpPr>
          <p:cNvPr id="31" name="文本框 30"/>
          <p:cNvSpPr txBox="1"/>
          <p:nvPr/>
        </p:nvSpPr>
        <p:spPr>
          <a:xfrm>
            <a:off x="9225280" y="1517650"/>
            <a:ext cx="1102995" cy="368300"/>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tx1">
                    <a:lumMod val="75000"/>
                    <a:lumOff val="25000"/>
                  </a:schemeClr>
                </a:solidFill>
                <a:latin typeface="Century Gothic" panose="020B0502020202020204" pitchFamily="34" charset="0"/>
              </a:rPr>
              <a:t>视觉部分</a:t>
            </a:r>
            <a:endParaRPr lang="zh-CN" altLang="en-US" b="1" dirty="0">
              <a:solidFill>
                <a:schemeClr val="tx1">
                  <a:lumMod val="75000"/>
                  <a:lumOff val="25000"/>
                </a:schemeClr>
              </a:solidFill>
              <a:latin typeface="Century Gothic" panose="020B0502020202020204" pitchFamily="34" charset="0"/>
            </a:endParaRPr>
          </a:p>
        </p:txBody>
      </p:sp>
      <p:sp>
        <p:nvSpPr>
          <p:cNvPr id="34" name="文本框 33"/>
          <p:cNvSpPr txBox="1"/>
          <p:nvPr/>
        </p:nvSpPr>
        <p:spPr>
          <a:xfrm>
            <a:off x="1784350" y="1517650"/>
            <a:ext cx="1576070" cy="368300"/>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tx1">
                    <a:lumMod val="75000"/>
                    <a:lumOff val="25000"/>
                  </a:schemeClr>
                </a:solidFill>
                <a:latin typeface="Century Gothic" panose="020B0502020202020204" pitchFamily="34" charset="0"/>
              </a:rPr>
              <a:t>驱动执行部分</a:t>
            </a:r>
            <a:endParaRPr lang="zh-CN" altLang="en-US" b="1" dirty="0">
              <a:solidFill>
                <a:schemeClr val="tx1">
                  <a:lumMod val="75000"/>
                  <a:lumOff val="25000"/>
                </a:schemeClr>
              </a:solidFill>
              <a:latin typeface="Century Gothic" panose="020B0502020202020204" pitchFamily="34" charset="0"/>
            </a:endParaRPr>
          </a:p>
        </p:txBody>
      </p:sp>
      <p:grpSp>
        <p:nvGrpSpPr>
          <p:cNvPr id="49" name="组合 48"/>
          <p:cNvGrpSpPr/>
          <p:nvPr/>
        </p:nvGrpSpPr>
        <p:grpSpPr>
          <a:xfrm>
            <a:off x="387125" y="299356"/>
            <a:ext cx="12126303" cy="6596744"/>
            <a:chOff x="387125" y="299356"/>
            <a:chExt cx="12126303" cy="6596744"/>
          </a:xfrm>
        </p:grpSpPr>
        <p:grpSp>
          <p:nvGrpSpPr>
            <p:cNvPr id="50" name="组合 49"/>
            <p:cNvGrpSpPr/>
            <p:nvPr/>
          </p:nvGrpSpPr>
          <p:grpSpPr>
            <a:xfrm>
              <a:off x="387125" y="299356"/>
              <a:ext cx="1316500" cy="883947"/>
              <a:chOff x="1276124" y="1279752"/>
              <a:chExt cx="6401933" cy="4298496"/>
            </a:xfrm>
          </p:grpSpPr>
          <p:sp>
            <p:nvSpPr>
              <p:cNvPr id="58" name="菱形 57"/>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菱形 58"/>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文本框 50"/>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02</a:t>
              </a:r>
              <a:endParaRPr lang="zh-CN" altLang="en-US" sz="3200" dirty="0">
                <a:solidFill>
                  <a:schemeClr val="accent1"/>
                </a:solidFill>
                <a:latin typeface="Agency FB" panose="020B0503020202020204" pitchFamily="34" charset="0"/>
              </a:endParaRPr>
            </a:p>
          </p:txBody>
        </p:sp>
        <p:sp>
          <p:nvSpPr>
            <p:cNvPr id="56" name="文本框 55"/>
            <p:cNvSpPr txBox="1"/>
            <p:nvPr/>
          </p:nvSpPr>
          <p:spPr>
            <a:xfrm>
              <a:off x="1784189" y="506929"/>
              <a:ext cx="4179953" cy="52197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accent3"/>
                  </a:solidFill>
                  <a:sym typeface="+mn-ea"/>
                </a:rPr>
                <a:t>PART 1 </a:t>
              </a:r>
              <a:r>
                <a:rPr lang="zh-CN" altLang="en-US" sz="2800" b="1" dirty="0">
                  <a:solidFill>
                    <a:schemeClr val="accent3"/>
                  </a:solidFill>
                  <a:sym typeface="+mn-ea"/>
                </a:rPr>
                <a:t>介绍</a:t>
              </a:r>
              <a:endParaRPr lang="zh-CN" altLang="en-US" sz="2800" b="1" dirty="0">
                <a:solidFill>
                  <a:schemeClr val="tx1">
                    <a:lumMod val="75000"/>
                    <a:lumOff val="25000"/>
                  </a:schemeClr>
                </a:solidFill>
                <a:latin typeface="Century Gothic" panose="020B0502020202020204" pitchFamily="34" charset="0"/>
              </a:endParaRPr>
            </a:p>
          </p:txBody>
        </p:sp>
        <p:grpSp>
          <p:nvGrpSpPr>
            <p:cNvPr id="53" name="组合 52"/>
            <p:cNvGrpSpPr/>
            <p:nvPr/>
          </p:nvGrpSpPr>
          <p:grpSpPr>
            <a:xfrm>
              <a:off x="11572872" y="6254988"/>
              <a:ext cx="940556" cy="641112"/>
              <a:chOff x="11395287" y="6034159"/>
              <a:chExt cx="1208633" cy="823841"/>
            </a:xfrm>
          </p:grpSpPr>
          <p:sp>
            <p:nvSpPr>
              <p:cNvPr id="54" name="菱形 53"/>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菱形 54"/>
              <p:cNvSpPr/>
              <p:nvPr/>
            </p:nvSpPr>
            <p:spPr>
              <a:xfrm>
                <a:off x="11395287" y="6157367"/>
                <a:ext cx="577426" cy="57742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fld>
            <a:endParaRPr lang="zh-CN" altLang="en-US" dirty="0"/>
          </a:p>
        </p:txBody>
      </p:sp>
      <p:sp>
        <p:nvSpPr>
          <p:cNvPr id="6" name="文本框 5"/>
          <p:cNvSpPr txBox="1"/>
          <p:nvPr/>
        </p:nvSpPr>
        <p:spPr>
          <a:xfrm>
            <a:off x="995858" y="2281487"/>
            <a:ext cx="3168211" cy="3416320"/>
          </a:xfrm>
          <a:prstGeom prst="rect">
            <a:avLst/>
          </a:prstGeom>
          <a:noFill/>
        </p:spPr>
        <p:txBody>
          <a:bodyPr wrap="square" rtlCol="0">
            <a:spAutoFit/>
          </a:bodyPr>
          <a:lstStyle/>
          <a:p>
            <a:r>
              <a:rPr lang="en-US" altLang="zh-CN"/>
              <a:t>	</a:t>
            </a:r>
            <a:r>
              <a:rPr lang="zh-CN" altLang="en-US"/>
              <a:t>首先利用</a:t>
            </a:r>
            <a:r>
              <a:rPr lang="en-US" altLang="zh-CN"/>
              <a:t>Kinect</a:t>
            </a:r>
            <a:r>
              <a:rPr lang="zh-CN" altLang="en-US"/>
              <a:t>进行建图，用于自主导航。</a:t>
            </a:r>
            <a:endParaRPr lang="en-US" altLang="zh-CN"/>
          </a:p>
          <a:p>
            <a:endParaRPr lang="en-US" altLang="zh-CN"/>
          </a:p>
          <a:p>
            <a:r>
              <a:rPr lang="en-US" altLang="zh-CN"/>
              <a:t>     </a:t>
            </a:r>
            <a:r>
              <a:rPr lang="zh-CN" altLang="en-US"/>
              <a:t>当</a:t>
            </a:r>
            <a:r>
              <a:rPr lang="en-US" altLang="zh-CN">
                <a:latin typeface="+mn-ea"/>
              </a:rPr>
              <a:t>turtlebot</a:t>
            </a:r>
            <a:r>
              <a:rPr lang="zh-CN" altLang="en-US">
                <a:latin typeface="+mn-ea"/>
              </a:rPr>
              <a:t>空闲时，向餐厅门口前进，等待客人到来。</a:t>
            </a:r>
            <a:endParaRPr lang="en-US" altLang="zh-CN">
              <a:latin typeface="+mn-ea"/>
            </a:endParaRPr>
          </a:p>
          <a:p>
            <a:endParaRPr lang="en-US" altLang="zh-CN">
              <a:latin typeface="+mn-ea"/>
            </a:endParaRPr>
          </a:p>
          <a:p>
            <a:r>
              <a:rPr lang="en-US" altLang="zh-CN">
                <a:latin typeface="+mn-ea"/>
              </a:rPr>
              <a:t>     </a:t>
            </a:r>
            <a:r>
              <a:rPr lang="zh-CN" altLang="en-US">
                <a:latin typeface="+mn-ea"/>
              </a:rPr>
              <a:t>客人到来后，移动到客人面前，准备询问人数或其他需求。</a:t>
            </a:r>
            <a:endParaRPr lang="en-US" altLang="zh-CN">
              <a:latin typeface="+mn-ea"/>
            </a:endParaRPr>
          </a:p>
          <a:p>
            <a:endParaRPr lang="en-US" altLang="zh-CN">
              <a:latin typeface="+mn-ea"/>
            </a:endParaRPr>
          </a:p>
          <a:p>
            <a:r>
              <a:rPr lang="en-US" altLang="zh-CN">
                <a:latin typeface="+mn-ea"/>
              </a:rPr>
              <a:t>     </a:t>
            </a:r>
            <a:r>
              <a:rPr lang="zh-CN" altLang="en-US">
                <a:latin typeface="+mn-ea"/>
              </a:rPr>
              <a:t>询问结束后，引领客人到座位上。</a:t>
            </a:r>
            <a:endParaRPr lang="en-US" altLang="zh-CN">
              <a:latin typeface="+mn-ea"/>
            </a:endParaRPr>
          </a:p>
        </p:txBody>
      </p:sp>
      <p:sp>
        <p:nvSpPr>
          <p:cNvPr id="8" name="文本框 7"/>
          <p:cNvSpPr txBox="1"/>
          <p:nvPr/>
        </p:nvSpPr>
        <p:spPr>
          <a:xfrm>
            <a:off x="7986950" y="2281487"/>
            <a:ext cx="3580109" cy="3969385"/>
          </a:xfrm>
          <a:prstGeom prst="rect">
            <a:avLst/>
          </a:prstGeom>
          <a:noFill/>
        </p:spPr>
        <p:txBody>
          <a:bodyPr wrap="square" rtlCol="0">
            <a:spAutoFit/>
          </a:bodyPr>
          <a:lstStyle/>
          <a:p>
            <a:r>
              <a:rPr lang="en-US" altLang="zh-CN"/>
              <a:t>	</a:t>
            </a:r>
            <a:r>
              <a:rPr lang="zh-CN" altLang="en-US"/>
              <a:t>通过对</a:t>
            </a:r>
            <a:r>
              <a:rPr lang="en-US" altLang="zh-CN"/>
              <a:t>Kinect</a:t>
            </a:r>
            <a:r>
              <a:rPr lang="zh-CN" altLang="en-US"/>
              <a:t>传输的图像进行判断和处理，确认餐厅门口是否有新的客人。</a:t>
            </a:r>
            <a:endParaRPr lang="zh-CN" altLang="en-US"/>
          </a:p>
          <a:p>
            <a:endParaRPr lang="zh-CN" altLang="en-US"/>
          </a:p>
          <a:p>
            <a:r>
              <a:rPr lang="en-US" altLang="zh-CN"/>
              <a:t>	</a:t>
            </a:r>
            <a:r>
              <a:rPr lang="zh-CN" altLang="en-US"/>
              <a:t>当有新客人出现在门口时，发送坐标消息、</a:t>
            </a:r>
            <a:r>
              <a:rPr lang="en-US" altLang="zh-CN"/>
              <a:t>turtlebot</a:t>
            </a:r>
            <a:r>
              <a:rPr lang="zh-CN" altLang="en-US"/>
              <a:t>与客人距离消息，给</a:t>
            </a:r>
            <a:r>
              <a:rPr lang="en-US" altLang="zh-CN"/>
              <a:t>turtlebot</a:t>
            </a:r>
            <a:r>
              <a:rPr lang="zh-CN" altLang="en-US"/>
              <a:t>驱动执行部分使</a:t>
            </a:r>
            <a:r>
              <a:rPr lang="en-US" altLang="zh-CN"/>
              <a:t>turtlebot</a:t>
            </a:r>
            <a:r>
              <a:rPr lang="zh-CN" altLang="en-US"/>
              <a:t>移动。</a:t>
            </a:r>
            <a:endParaRPr lang="zh-CN" altLang="en-US"/>
          </a:p>
          <a:p>
            <a:endParaRPr lang="zh-CN" altLang="en-US"/>
          </a:p>
          <a:p>
            <a:r>
              <a:rPr lang="en-US" altLang="zh-CN"/>
              <a:t>	</a:t>
            </a:r>
            <a:r>
              <a:rPr lang="zh-CN" altLang="en-US"/>
              <a:t>当通过</a:t>
            </a:r>
            <a:r>
              <a:rPr lang="en-US" altLang="zh-CN"/>
              <a:t>Kinect</a:t>
            </a:r>
            <a:r>
              <a:rPr lang="zh-CN" altLang="en-US"/>
              <a:t>传输的图像得到</a:t>
            </a:r>
            <a:r>
              <a:rPr lang="en-US" altLang="zh-CN"/>
              <a:t>turtlebot</a:t>
            </a:r>
            <a:r>
              <a:rPr lang="zh-CN" altLang="en-US"/>
              <a:t>与客人距离小于等于某个值时，给</a:t>
            </a:r>
            <a:r>
              <a:rPr lang="en-US" altLang="zh-CN"/>
              <a:t>turtlebot</a:t>
            </a:r>
            <a:r>
              <a:rPr lang="zh-CN" altLang="en-US"/>
              <a:t>驱动执行部分发送停止消息，同时识别出客人的人数，将消息发送给语音部分。</a:t>
            </a: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p:cNvGrpSpPr/>
          <p:nvPr/>
        </p:nvGrpSpPr>
        <p:grpSpPr>
          <a:xfrm>
            <a:off x="387125" y="299356"/>
            <a:ext cx="12126303" cy="6596744"/>
            <a:chOff x="387125" y="299356"/>
            <a:chExt cx="12126303" cy="6596744"/>
          </a:xfrm>
        </p:grpSpPr>
        <p:grpSp>
          <p:nvGrpSpPr>
            <p:cNvPr id="50" name="组合 49"/>
            <p:cNvGrpSpPr/>
            <p:nvPr/>
          </p:nvGrpSpPr>
          <p:grpSpPr>
            <a:xfrm>
              <a:off x="387125" y="299356"/>
              <a:ext cx="1316500" cy="883947"/>
              <a:chOff x="1276124" y="1279752"/>
              <a:chExt cx="6401933" cy="4298496"/>
            </a:xfrm>
          </p:grpSpPr>
          <p:sp>
            <p:nvSpPr>
              <p:cNvPr id="58" name="菱形 57"/>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菱形 58"/>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文本框 50"/>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02</a:t>
              </a:r>
              <a:endParaRPr lang="zh-CN" altLang="en-US" sz="3200" dirty="0">
                <a:solidFill>
                  <a:schemeClr val="accent1"/>
                </a:solidFill>
                <a:latin typeface="Agency FB" panose="020B0503020202020204" pitchFamily="34" charset="0"/>
              </a:endParaRPr>
            </a:p>
          </p:txBody>
        </p:sp>
        <p:sp>
          <p:nvSpPr>
            <p:cNvPr id="56" name="文本框 55"/>
            <p:cNvSpPr txBox="1"/>
            <p:nvPr/>
          </p:nvSpPr>
          <p:spPr>
            <a:xfrm>
              <a:off x="1784189" y="506929"/>
              <a:ext cx="4179953" cy="52197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accent3"/>
                  </a:solidFill>
                  <a:sym typeface="+mn-ea"/>
                </a:rPr>
                <a:t>PART 1 </a:t>
              </a:r>
              <a:r>
                <a:rPr lang="zh-CN" altLang="en-US" sz="2800" b="1" dirty="0">
                  <a:solidFill>
                    <a:schemeClr val="accent3"/>
                  </a:solidFill>
                  <a:sym typeface="+mn-ea"/>
                </a:rPr>
                <a:t>介绍</a:t>
              </a:r>
              <a:endParaRPr lang="zh-CN" altLang="en-US" sz="2800" b="1" dirty="0">
                <a:solidFill>
                  <a:schemeClr val="tx1">
                    <a:lumMod val="75000"/>
                    <a:lumOff val="25000"/>
                  </a:schemeClr>
                </a:solidFill>
                <a:latin typeface="Century Gothic" panose="020B0502020202020204" pitchFamily="34" charset="0"/>
              </a:endParaRPr>
            </a:p>
          </p:txBody>
        </p:sp>
        <p:grpSp>
          <p:nvGrpSpPr>
            <p:cNvPr id="53" name="组合 52"/>
            <p:cNvGrpSpPr/>
            <p:nvPr/>
          </p:nvGrpSpPr>
          <p:grpSpPr>
            <a:xfrm>
              <a:off x="11572872" y="6254988"/>
              <a:ext cx="940556" cy="641112"/>
              <a:chOff x="11395287" y="6034159"/>
              <a:chExt cx="1208633" cy="823841"/>
            </a:xfrm>
          </p:grpSpPr>
          <p:sp>
            <p:nvSpPr>
              <p:cNvPr id="54" name="菱形 53"/>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菱形 54"/>
              <p:cNvSpPr/>
              <p:nvPr/>
            </p:nvSpPr>
            <p:spPr>
              <a:xfrm>
                <a:off x="11395287" y="6157367"/>
                <a:ext cx="577426" cy="57742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fld>
            <a:endParaRPr lang="zh-CN" altLang="en-US" dirty="0"/>
          </a:p>
        </p:txBody>
      </p:sp>
      <p:pic>
        <p:nvPicPr>
          <p:cNvPr id="3" name="20191114_1">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2897505" y="1807845"/>
            <a:ext cx="6276340" cy="38061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菱形 2"/>
          <p:cNvSpPr/>
          <p:nvPr/>
        </p:nvSpPr>
        <p:spPr>
          <a:xfrm>
            <a:off x="3379561" y="1279752"/>
            <a:ext cx="4298496" cy="429849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菱形 3"/>
          <p:cNvSpPr/>
          <p:nvPr/>
        </p:nvSpPr>
        <p:spPr>
          <a:xfrm>
            <a:off x="8259355" y="3139440"/>
            <a:ext cx="579120" cy="579120"/>
          </a:xfrm>
          <a:prstGeom prst="diamond">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菱形 4"/>
          <p:cNvSpPr/>
          <p:nvPr/>
        </p:nvSpPr>
        <p:spPr>
          <a:xfrm>
            <a:off x="9159243" y="3139440"/>
            <a:ext cx="579120" cy="579120"/>
          </a:xfrm>
          <a:prstGeom prst="diamond">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菱形 5"/>
          <p:cNvSpPr/>
          <p:nvPr/>
        </p:nvSpPr>
        <p:spPr>
          <a:xfrm>
            <a:off x="10059130" y="3139440"/>
            <a:ext cx="579120" cy="579120"/>
          </a:xfrm>
          <a:prstGeom prst="diamond">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菱形 6"/>
          <p:cNvSpPr/>
          <p:nvPr/>
        </p:nvSpPr>
        <p:spPr>
          <a:xfrm>
            <a:off x="8418650" y="3316194"/>
            <a:ext cx="260529" cy="225611"/>
          </a:xfrm>
          <a:custGeom>
            <a:avLst/>
            <a:gdLst>
              <a:gd name="connsiteX0" fmla="*/ 205065 w 605876"/>
              <a:gd name="connsiteY0" fmla="*/ 428776 h 524672"/>
              <a:gd name="connsiteX1" fmla="*/ 226551 w 605876"/>
              <a:gd name="connsiteY1" fmla="*/ 446081 h 524672"/>
              <a:gd name="connsiteX2" fmla="*/ 233109 w 605876"/>
              <a:gd name="connsiteY2" fmla="*/ 453684 h 524672"/>
              <a:gd name="connsiteX3" fmla="*/ 228349 w 605876"/>
              <a:gd name="connsiteY3" fmla="*/ 499196 h 524672"/>
              <a:gd name="connsiteX4" fmla="*/ 223377 w 605876"/>
              <a:gd name="connsiteY4" fmla="*/ 507538 h 524672"/>
              <a:gd name="connsiteX5" fmla="*/ 141188 w 605876"/>
              <a:gd name="connsiteY5" fmla="*/ 476282 h 524672"/>
              <a:gd name="connsiteX6" fmla="*/ 176835 w 605876"/>
              <a:gd name="connsiteY6" fmla="*/ 430241 h 524672"/>
              <a:gd name="connsiteX7" fmla="*/ 205065 w 605876"/>
              <a:gd name="connsiteY7" fmla="*/ 428776 h 524672"/>
              <a:gd name="connsiteX8" fmla="*/ 481191 w 605876"/>
              <a:gd name="connsiteY8" fmla="*/ 426712 h 524672"/>
              <a:gd name="connsiteX9" fmla="*/ 499583 w 605876"/>
              <a:gd name="connsiteY9" fmla="*/ 434333 h 524672"/>
              <a:gd name="connsiteX10" fmla="*/ 510478 w 605876"/>
              <a:gd name="connsiteY10" fmla="*/ 438454 h 524672"/>
              <a:gd name="connsiteX11" fmla="*/ 526874 w 605876"/>
              <a:gd name="connsiteY11" fmla="*/ 493716 h 524672"/>
              <a:gd name="connsiteX12" fmla="*/ 478851 w 605876"/>
              <a:gd name="connsiteY12" fmla="*/ 524041 h 524672"/>
              <a:gd name="connsiteX13" fmla="*/ 435059 w 605876"/>
              <a:gd name="connsiteY13" fmla="*/ 484629 h 524672"/>
              <a:gd name="connsiteX14" fmla="*/ 460022 w 605876"/>
              <a:gd name="connsiteY14" fmla="*/ 432008 h 524672"/>
              <a:gd name="connsiteX15" fmla="*/ 481191 w 605876"/>
              <a:gd name="connsiteY15" fmla="*/ 426712 h 524672"/>
              <a:gd name="connsiteX16" fmla="*/ 53061 w 605876"/>
              <a:gd name="connsiteY16" fmla="*/ 1 h 524672"/>
              <a:gd name="connsiteX17" fmla="*/ 98044 w 605876"/>
              <a:gd name="connsiteY17" fmla="*/ 2087 h 524672"/>
              <a:gd name="connsiteX18" fmla="*/ 147021 w 605876"/>
              <a:gd name="connsiteY18" fmla="*/ 21735 h 524672"/>
              <a:gd name="connsiteX19" fmla="*/ 159609 w 605876"/>
              <a:gd name="connsiteY19" fmla="*/ 48882 h 524672"/>
              <a:gd name="connsiteX20" fmla="*/ 576919 w 605876"/>
              <a:gd name="connsiteY20" fmla="*/ 34622 h 524672"/>
              <a:gd name="connsiteX21" fmla="*/ 604951 w 605876"/>
              <a:gd name="connsiteY21" fmla="*/ 62508 h 524672"/>
              <a:gd name="connsiteX22" fmla="*/ 551531 w 605876"/>
              <a:gd name="connsiteY22" fmla="*/ 185886 h 524672"/>
              <a:gd name="connsiteX23" fmla="*/ 509959 w 605876"/>
              <a:gd name="connsiteY23" fmla="*/ 288244 h 524672"/>
              <a:gd name="connsiteX24" fmla="*/ 501919 w 605876"/>
              <a:gd name="connsiteY24" fmla="*/ 295532 h 524672"/>
              <a:gd name="connsiteX25" fmla="*/ 486898 w 605876"/>
              <a:gd name="connsiteY25" fmla="*/ 302082 h 524672"/>
              <a:gd name="connsiteX26" fmla="*/ 487216 w 605876"/>
              <a:gd name="connsiteY26" fmla="*/ 302927 h 524672"/>
              <a:gd name="connsiteX27" fmla="*/ 212394 w 605876"/>
              <a:gd name="connsiteY27" fmla="*/ 303772 h 524672"/>
              <a:gd name="connsiteX28" fmla="*/ 198748 w 605876"/>
              <a:gd name="connsiteY28" fmla="*/ 360813 h 524672"/>
              <a:gd name="connsiteX29" fmla="*/ 533865 w 605876"/>
              <a:gd name="connsiteY29" fmla="*/ 360285 h 524672"/>
              <a:gd name="connsiteX30" fmla="*/ 533865 w 605876"/>
              <a:gd name="connsiteY30" fmla="*/ 403594 h 524672"/>
              <a:gd name="connsiteX31" fmla="*/ 167225 w 605876"/>
              <a:gd name="connsiteY31" fmla="*/ 406340 h 524672"/>
              <a:gd name="connsiteX32" fmla="*/ 145434 w 605876"/>
              <a:gd name="connsiteY32" fmla="*/ 377714 h 524672"/>
              <a:gd name="connsiteX33" fmla="*/ 181612 w 605876"/>
              <a:gd name="connsiteY33" fmla="*/ 279793 h 524672"/>
              <a:gd name="connsiteX34" fmla="*/ 181506 w 605876"/>
              <a:gd name="connsiteY34" fmla="*/ 279793 h 524672"/>
              <a:gd name="connsiteX35" fmla="*/ 131789 w 605876"/>
              <a:gd name="connsiteY35" fmla="*/ 122507 h 524672"/>
              <a:gd name="connsiteX36" fmla="*/ 98044 w 605876"/>
              <a:gd name="connsiteY36" fmla="*/ 47298 h 524672"/>
              <a:gd name="connsiteX37" fmla="*/ 30979 w 605876"/>
              <a:gd name="connsiteY37" fmla="*/ 45291 h 524672"/>
              <a:gd name="connsiteX38" fmla="*/ 20824 w 605876"/>
              <a:gd name="connsiteY38" fmla="*/ 47931 h 524672"/>
              <a:gd name="connsiteX39" fmla="*/ 10140 w 605876"/>
              <a:gd name="connsiteY39" fmla="*/ 8214 h 524672"/>
              <a:gd name="connsiteX40" fmla="*/ 53061 w 605876"/>
              <a:gd name="connsiteY40" fmla="*/ 1 h 52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5876" h="524672">
                <a:moveTo>
                  <a:pt x="205065" y="428776"/>
                </a:moveTo>
                <a:cubicBezTo>
                  <a:pt x="214175" y="431298"/>
                  <a:pt x="222161" y="436947"/>
                  <a:pt x="226551" y="446081"/>
                </a:cubicBezTo>
                <a:cubicBezTo>
                  <a:pt x="229089" y="448299"/>
                  <a:pt x="231310" y="450833"/>
                  <a:pt x="233109" y="453684"/>
                </a:cubicBezTo>
                <a:cubicBezTo>
                  <a:pt x="242100" y="468151"/>
                  <a:pt x="238186" y="486102"/>
                  <a:pt x="228349" y="499196"/>
                </a:cubicBezTo>
                <a:cubicBezTo>
                  <a:pt x="226974" y="502047"/>
                  <a:pt x="225493" y="504793"/>
                  <a:pt x="223377" y="507538"/>
                </a:cubicBezTo>
                <a:cubicBezTo>
                  <a:pt x="196721" y="542174"/>
                  <a:pt x="136746" y="520527"/>
                  <a:pt x="141188" y="476282"/>
                </a:cubicBezTo>
                <a:cubicBezTo>
                  <a:pt x="143198" y="455902"/>
                  <a:pt x="157690" y="437528"/>
                  <a:pt x="176835" y="430241"/>
                </a:cubicBezTo>
                <a:cubicBezTo>
                  <a:pt x="185721" y="426862"/>
                  <a:pt x="195955" y="426255"/>
                  <a:pt x="205065" y="428776"/>
                </a:cubicBezTo>
                <a:close/>
                <a:moveTo>
                  <a:pt x="481191" y="426712"/>
                </a:moveTo>
                <a:cubicBezTo>
                  <a:pt x="488080" y="427095"/>
                  <a:pt x="494506" y="429631"/>
                  <a:pt x="499583" y="434333"/>
                </a:cubicBezTo>
                <a:cubicBezTo>
                  <a:pt x="503391" y="435178"/>
                  <a:pt x="507093" y="436446"/>
                  <a:pt x="510478" y="438454"/>
                </a:cubicBezTo>
                <a:cubicBezTo>
                  <a:pt x="529201" y="449548"/>
                  <a:pt x="536499" y="474274"/>
                  <a:pt x="526874" y="493716"/>
                </a:cubicBezTo>
                <a:cubicBezTo>
                  <a:pt x="518517" y="510727"/>
                  <a:pt x="498102" y="524886"/>
                  <a:pt x="478851" y="524041"/>
                </a:cubicBezTo>
                <a:cubicBezTo>
                  <a:pt x="456743" y="522984"/>
                  <a:pt x="438655" y="505973"/>
                  <a:pt x="435059" y="484629"/>
                </a:cubicBezTo>
                <a:cubicBezTo>
                  <a:pt x="431568" y="464024"/>
                  <a:pt x="441723" y="442363"/>
                  <a:pt x="460022" y="432008"/>
                </a:cubicBezTo>
                <a:cubicBezTo>
                  <a:pt x="466951" y="428099"/>
                  <a:pt x="474302" y="426329"/>
                  <a:pt x="481191" y="426712"/>
                </a:cubicBezTo>
                <a:close/>
                <a:moveTo>
                  <a:pt x="53061" y="1"/>
                </a:moveTo>
                <a:cubicBezTo>
                  <a:pt x="68584" y="54"/>
                  <a:pt x="84451" y="1823"/>
                  <a:pt x="98044" y="2087"/>
                </a:cubicBezTo>
                <a:cubicBezTo>
                  <a:pt x="121634" y="2510"/>
                  <a:pt x="134433" y="1453"/>
                  <a:pt x="147021" y="21735"/>
                </a:cubicBezTo>
                <a:cubicBezTo>
                  <a:pt x="151887" y="29657"/>
                  <a:pt x="156013" y="38847"/>
                  <a:pt x="159609" y="48882"/>
                </a:cubicBezTo>
                <a:cubicBezTo>
                  <a:pt x="300405" y="43072"/>
                  <a:pt x="435700" y="56593"/>
                  <a:pt x="576919" y="34622"/>
                </a:cubicBezTo>
                <a:cubicBezTo>
                  <a:pt x="593315" y="31981"/>
                  <a:pt x="610028" y="44340"/>
                  <a:pt x="604951" y="62508"/>
                </a:cubicBezTo>
                <a:cubicBezTo>
                  <a:pt x="592363" y="106240"/>
                  <a:pt x="565811" y="142789"/>
                  <a:pt x="551531" y="185886"/>
                </a:cubicBezTo>
                <a:cubicBezTo>
                  <a:pt x="539154" y="223175"/>
                  <a:pt x="532279" y="255392"/>
                  <a:pt x="509959" y="288244"/>
                </a:cubicBezTo>
                <a:cubicBezTo>
                  <a:pt x="507632" y="291624"/>
                  <a:pt x="504881" y="293948"/>
                  <a:pt x="501919" y="295532"/>
                </a:cubicBezTo>
                <a:cubicBezTo>
                  <a:pt x="498217" y="299335"/>
                  <a:pt x="493351" y="302082"/>
                  <a:pt x="486898" y="302082"/>
                </a:cubicBezTo>
                <a:lnTo>
                  <a:pt x="487216" y="302927"/>
                </a:lnTo>
                <a:cubicBezTo>
                  <a:pt x="404282" y="309581"/>
                  <a:pt x="294481" y="328384"/>
                  <a:pt x="212394" y="303772"/>
                </a:cubicBezTo>
                <a:cubicBezTo>
                  <a:pt x="210067" y="323102"/>
                  <a:pt x="204990" y="342010"/>
                  <a:pt x="198748" y="360813"/>
                </a:cubicBezTo>
                <a:cubicBezTo>
                  <a:pt x="310348" y="359756"/>
                  <a:pt x="422371" y="356904"/>
                  <a:pt x="533865" y="360285"/>
                </a:cubicBezTo>
                <a:cubicBezTo>
                  <a:pt x="561898" y="361024"/>
                  <a:pt x="561686" y="402537"/>
                  <a:pt x="533865" y="403594"/>
                </a:cubicBezTo>
                <a:cubicBezTo>
                  <a:pt x="411899" y="408453"/>
                  <a:pt x="289298" y="405706"/>
                  <a:pt x="167225" y="406340"/>
                </a:cubicBezTo>
                <a:cubicBezTo>
                  <a:pt x="153157" y="406340"/>
                  <a:pt x="140780" y="391763"/>
                  <a:pt x="145434" y="377714"/>
                </a:cubicBezTo>
                <a:cubicBezTo>
                  <a:pt x="156542" y="344440"/>
                  <a:pt x="164793" y="310321"/>
                  <a:pt x="181612" y="279793"/>
                </a:cubicBezTo>
                <a:cubicBezTo>
                  <a:pt x="181506" y="279793"/>
                  <a:pt x="181506" y="279793"/>
                  <a:pt x="181506" y="279793"/>
                </a:cubicBezTo>
                <a:cubicBezTo>
                  <a:pt x="164369" y="227505"/>
                  <a:pt x="148291" y="174901"/>
                  <a:pt x="131789" y="122507"/>
                </a:cubicBezTo>
                <a:cubicBezTo>
                  <a:pt x="125230" y="101698"/>
                  <a:pt x="120470" y="57544"/>
                  <a:pt x="98044" y="47298"/>
                </a:cubicBezTo>
                <a:cubicBezTo>
                  <a:pt x="90957" y="44023"/>
                  <a:pt x="37854" y="42016"/>
                  <a:pt x="30979" y="45291"/>
                </a:cubicBezTo>
                <a:cubicBezTo>
                  <a:pt x="27488" y="46981"/>
                  <a:pt x="24632" y="47614"/>
                  <a:pt x="20824" y="47931"/>
                </a:cubicBezTo>
                <a:cubicBezTo>
                  <a:pt x="-439" y="49410"/>
                  <a:pt x="-7843" y="18037"/>
                  <a:pt x="10140" y="8214"/>
                </a:cubicBezTo>
                <a:cubicBezTo>
                  <a:pt x="22358" y="1612"/>
                  <a:pt x="37537" y="-52"/>
                  <a:pt x="53061" y="1"/>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菱形 7"/>
          <p:cNvSpPr/>
          <p:nvPr/>
        </p:nvSpPr>
        <p:spPr>
          <a:xfrm>
            <a:off x="9318538" y="3298932"/>
            <a:ext cx="260530" cy="260137"/>
          </a:xfrm>
          <a:custGeom>
            <a:avLst/>
            <a:gdLst>
              <a:gd name="connsiteX0" fmla="*/ 506334 w 607638"/>
              <a:gd name="connsiteY0" fmla="*/ 455027 h 606722"/>
              <a:gd name="connsiteX1" fmla="*/ 506334 w 607638"/>
              <a:gd name="connsiteY1" fmla="*/ 505592 h 606722"/>
              <a:gd name="connsiteX2" fmla="*/ 531616 w 607638"/>
              <a:gd name="connsiteY2" fmla="*/ 505592 h 606722"/>
              <a:gd name="connsiteX3" fmla="*/ 556986 w 607638"/>
              <a:gd name="connsiteY3" fmla="*/ 480265 h 606722"/>
              <a:gd name="connsiteX4" fmla="*/ 531616 w 607638"/>
              <a:gd name="connsiteY4" fmla="*/ 455027 h 606722"/>
              <a:gd name="connsiteX5" fmla="*/ 430401 w 607638"/>
              <a:gd name="connsiteY5" fmla="*/ 353896 h 606722"/>
              <a:gd name="connsiteX6" fmla="*/ 405031 w 607638"/>
              <a:gd name="connsiteY6" fmla="*/ 379223 h 606722"/>
              <a:gd name="connsiteX7" fmla="*/ 430401 w 607638"/>
              <a:gd name="connsiteY7" fmla="*/ 404461 h 606722"/>
              <a:gd name="connsiteX8" fmla="*/ 455683 w 607638"/>
              <a:gd name="connsiteY8" fmla="*/ 404461 h 606722"/>
              <a:gd name="connsiteX9" fmla="*/ 455683 w 607638"/>
              <a:gd name="connsiteY9" fmla="*/ 353896 h 606722"/>
              <a:gd name="connsiteX10" fmla="*/ 480964 w 607638"/>
              <a:gd name="connsiteY10" fmla="*/ 252766 h 606722"/>
              <a:gd name="connsiteX11" fmla="*/ 506334 w 607638"/>
              <a:gd name="connsiteY11" fmla="*/ 278093 h 606722"/>
              <a:gd name="connsiteX12" fmla="*/ 506334 w 607638"/>
              <a:gd name="connsiteY12" fmla="*/ 303331 h 606722"/>
              <a:gd name="connsiteX13" fmla="*/ 556986 w 607638"/>
              <a:gd name="connsiteY13" fmla="*/ 303331 h 606722"/>
              <a:gd name="connsiteX14" fmla="*/ 582268 w 607638"/>
              <a:gd name="connsiteY14" fmla="*/ 328658 h 606722"/>
              <a:gd name="connsiteX15" fmla="*/ 556986 w 607638"/>
              <a:gd name="connsiteY15" fmla="*/ 353896 h 606722"/>
              <a:gd name="connsiteX16" fmla="*/ 506334 w 607638"/>
              <a:gd name="connsiteY16" fmla="*/ 353896 h 606722"/>
              <a:gd name="connsiteX17" fmla="*/ 506334 w 607638"/>
              <a:gd name="connsiteY17" fmla="*/ 404461 h 606722"/>
              <a:gd name="connsiteX18" fmla="*/ 531616 w 607638"/>
              <a:gd name="connsiteY18" fmla="*/ 404461 h 606722"/>
              <a:gd name="connsiteX19" fmla="*/ 607638 w 607638"/>
              <a:gd name="connsiteY19" fmla="*/ 480265 h 606722"/>
              <a:gd name="connsiteX20" fmla="*/ 531616 w 607638"/>
              <a:gd name="connsiteY20" fmla="*/ 556157 h 606722"/>
              <a:gd name="connsiteX21" fmla="*/ 506334 w 607638"/>
              <a:gd name="connsiteY21" fmla="*/ 556157 h 606722"/>
              <a:gd name="connsiteX22" fmla="*/ 506334 w 607638"/>
              <a:gd name="connsiteY22" fmla="*/ 581395 h 606722"/>
              <a:gd name="connsiteX23" fmla="*/ 480964 w 607638"/>
              <a:gd name="connsiteY23" fmla="*/ 606722 h 606722"/>
              <a:gd name="connsiteX24" fmla="*/ 455683 w 607638"/>
              <a:gd name="connsiteY24" fmla="*/ 581395 h 606722"/>
              <a:gd name="connsiteX25" fmla="*/ 455683 w 607638"/>
              <a:gd name="connsiteY25" fmla="*/ 556157 h 606722"/>
              <a:gd name="connsiteX26" fmla="*/ 405031 w 607638"/>
              <a:gd name="connsiteY26" fmla="*/ 556157 h 606722"/>
              <a:gd name="connsiteX27" fmla="*/ 379749 w 607638"/>
              <a:gd name="connsiteY27" fmla="*/ 530830 h 606722"/>
              <a:gd name="connsiteX28" fmla="*/ 405031 w 607638"/>
              <a:gd name="connsiteY28" fmla="*/ 505592 h 606722"/>
              <a:gd name="connsiteX29" fmla="*/ 455683 w 607638"/>
              <a:gd name="connsiteY29" fmla="*/ 505592 h 606722"/>
              <a:gd name="connsiteX30" fmla="*/ 455683 w 607638"/>
              <a:gd name="connsiteY30" fmla="*/ 455027 h 606722"/>
              <a:gd name="connsiteX31" fmla="*/ 430401 w 607638"/>
              <a:gd name="connsiteY31" fmla="*/ 455027 h 606722"/>
              <a:gd name="connsiteX32" fmla="*/ 354379 w 607638"/>
              <a:gd name="connsiteY32" fmla="*/ 379223 h 606722"/>
              <a:gd name="connsiteX33" fmla="*/ 430401 w 607638"/>
              <a:gd name="connsiteY33" fmla="*/ 303331 h 606722"/>
              <a:gd name="connsiteX34" fmla="*/ 455683 w 607638"/>
              <a:gd name="connsiteY34" fmla="*/ 303331 h 606722"/>
              <a:gd name="connsiteX35" fmla="*/ 455683 w 607638"/>
              <a:gd name="connsiteY35" fmla="*/ 278093 h 606722"/>
              <a:gd name="connsiteX36" fmla="*/ 480964 w 607638"/>
              <a:gd name="connsiteY36" fmla="*/ 252766 h 606722"/>
              <a:gd name="connsiteX37" fmla="*/ 303759 w 607638"/>
              <a:gd name="connsiteY37" fmla="*/ 151716 h 606722"/>
              <a:gd name="connsiteX38" fmla="*/ 329117 w 607638"/>
              <a:gd name="connsiteY38" fmla="*/ 176950 h 606722"/>
              <a:gd name="connsiteX39" fmla="*/ 329117 w 607638"/>
              <a:gd name="connsiteY39" fmla="*/ 303301 h 606722"/>
              <a:gd name="connsiteX40" fmla="*/ 303759 w 607638"/>
              <a:gd name="connsiteY40" fmla="*/ 328624 h 606722"/>
              <a:gd name="connsiteX41" fmla="*/ 227862 w 607638"/>
              <a:gd name="connsiteY41" fmla="*/ 328624 h 606722"/>
              <a:gd name="connsiteX42" fmla="*/ 202593 w 607638"/>
              <a:gd name="connsiteY42" fmla="*/ 303301 h 606722"/>
              <a:gd name="connsiteX43" fmla="*/ 227862 w 607638"/>
              <a:gd name="connsiteY43" fmla="*/ 278066 h 606722"/>
              <a:gd name="connsiteX44" fmla="*/ 278490 w 607638"/>
              <a:gd name="connsiteY44" fmla="*/ 278066 h 606722"/>
              <a:gd name="connsiteX45" fmla="*/ 278490 w 607638"/>
              <a:gd name="connsiteY45" fmla="*/ 176950 h 606722"/>
              <a:gd name="connsiteX46" fmla="*/ 303759 w 607638"/>
              <a:gd name="connsiteY46" fmla="*/ 151716 h 606722"/>
              <a:gd name="connsiteX47" fmla="*/ 303762 w 607638"/>
              <a:gd name="connsiteY47" fmla="*/ 0 h 606722"/>
              <a:gd name="connsiteX48" fmla="*/ 606634 w 607638"/>
              <a:gd name="connsiteY48" fmla="*/ 220667 h 606722"/>
              <a:gd name="connsiteX49" fmla="*/ 589190 w 607638"/>
              <a:gd name="connsiteY49" fmla="*/ 251860 h 606722"/>
              <a:gd name="connsiteX50" fmla="*/ 557950 w 607638"/>
              <a:gd name="connsiteY50" fmla="*/ 234353 h 606722"/>
              <a:gd name="connsiteX51" fmla="*/ 303762 w 607638"/>
              <a:gd name="connsiteY51" fmla="*/ 50568 h 606722"/>
              <a:gd name="connsiteX52" fmla="*/ 50642 w 607638"/>
              <a:gd name="connsiteY52" fmla="*/ 303317 h 606722"/>
              <a:gd name="connsiteX53" fmla="*/ 303762 w 607638"/>
              <a:gd name="connsiteY53" fmla="*/ 556154 h 606722"/>
              <a:gd name="connsiteX54" fmla="*/ 329127 w 607638"/>
              <a:gd name="connsiteY54" fmla="*/ 581394 h 606722"/>
              <a:gd name="connsiteX55" fmla="*/ 303762 w 607638"/>
              <a:gd name="connsiteY55" fmla="*/ 606722 h 606722"/>
              <a:gd name="connsiteX56" fmla="*/ 0 w 607638"/>
              <a:gd name="connsiteY56" fmla="*/ 303317 h 606722"/>
              <a:gd name="connsiteX57" fmla="*/ 303762 w 607638"/>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8" h="606722">
                <a:moveTo>
                  <a:pt x="506334" y="455027"/>
                </a:moveTo>
                <a:lnTo>
                  <a:pt x="506334" y="505592"/>
                </a:lnTo>
                <a:lnTo>
                  <a:pt x="531616" y="505592"/>
                </a:lnTo>
                <a:cubicBezTo>
                  <a:pt x="545592" y="505592"/>
                  <a:pt x="556986" y="494217"/>
                  <a:pt x="556986" y="480265"/>
                </a:cubicBezTo>
                <a:cubicBezTo>
                  <a:pt x="556986" y="466401"/>
                  <a:pt x="545592" y="455027"/>
                  <a:pt x="531616" y="455027"/>
                </a:cubicBezTo>
                <a:close/>
                <a:moveTo>
                  <a:pt x="430401" y="353896"/>
                </a:moveTo>
                <a:cubicBezTo>
                  <a:pt x="416425" y="353896"/>
                  <a:pt x="405031" y="365271"/>
                  <a:pt x="405031" y="379223"/>
                </a:cubicBezTo>
                <a:cubicBezTo>
                  <a:pt x="405031" y="393087"/>
                  <a:pt x="416425" y="404461"/>
                  <a:pt x="430401" y="404461"/>
                </a:cubicBezTo>
                <a:lnTo>
                  <a:pt x="455683" y="404461"/>
                </a:lnTo>
                <a:lnTo>
                  <a:pt x="455683" y="353896"/>
                </a:lnTo>
                <a:close/>
                <a:moveTo>
                  <a:pt x="480964" y="252766"/>
                </a:moveTo>
                <a:cubicBezTo>
                  <a:pt x="495029" y="252766"/>
                  <a:pt x="506334" y="264141"/>
                  <a:pt x="506334" y="278093"/>
                </a:cubicBezTo>
                <a:lnTo>
                  <a:pt x="506334" y="303331"/>
                </a:lnTo>
                <a:lnTo>
                  <a:pt x="556986" y="303331"/>
                </a:lnTo>
                <a:cubicBezTo>
                  <a:pt x="570962" y="303331"/>
                  <a:pt x="582268" y="314706"/>
                  <a:pt x="582268" y="328658"/>
                </a:cubicBezTo>
                <a:cubicBezTo>
                  <a:pt x="582268" y="342610"/>
                  <a:pt x="570962" y="353896"/>
                  <a:pt x="556986" y="353896"/>
                </a:cubicBezTo>
                <a:lnTo>
                  <a:pt x="506334" y="353896"/>
                </a:lnTo>
                <a:lnTo>
                  <a:pt x="506334" y="404461"/>
                </a:lnTo>
                <a:lnTo>
                  <a:pt x="531616" y="404461"/>
                </a:lnTo>
                <a:cubicBezTo>
                  <a:pt x="573544" y="404461"/>
                  <a:pt x="607638" y="438497"/>
                  <a:pt x="607638" y="480265"/>
                </a:cubicBezTo>
                <a:cubicBezTo>
                  <a:pt x="607638" y="522121"/>
                  <a:pt x="573544" y="556157"/>
                  <a:pt x="531616" y="556157"/>
                </a:cubicBezTo>
                <a:lnTo>
                  <a:pt x="506334" y="556157"/>
                </a:lnTo>
                <a:lnTo>
                  <a:pt x="506334" y="581395"/>
                </a:lnTo>
                <a:cubicBezTo>
                  <a:pt x="506334" y="595347"/>
                  <a:pt x="495029" y="606722"/>
                  <a:pt x="480964" y="606722"/>
                </a:cubicBezTo>
                <a:cubicBezTo>
                  <a:pt x="466988" y="606722"/>
                  <a:pt x="455683" y="595347"/>
                  <a:pt x="455683" y="581395"/>
                </a:cubicBezTo>
                <a:lnTo>
                  <a:pt x="455683" y="556157"/>
                </a:lnTo>
                <a:lnTo>
                  <a:pt x="405031" y="556157"/>
                </a:lnTo>
                <a:cubicBezTo>
                  <a:pt x="391055" y="556157"/>
                  <a:pt x="379749" y="544782"/>
                  <a:pt x="379749" y="530830"/>
                </a:cubicBezTo>
                <a:cubicBezTo>
                  <a:pt x="379749" y="516878"/>
                  <a:pt x="391055" y="505592"/>
                  <a:pt x="405031" y="505592"/>
                </a:cubicBezTo>
                <a:lnTo>
                  <a:pt x="455683" y="505592"/>
                </a:lnTo>
                <a:lnTo>
                  <a:pt x="455683" y="455027"/>
                </a:lnTo>
                <a:lnTo>
                  <a:pt x="430401" y="455027"/>
                </a:lnTo>
                <a:cubicBezTo>
                  <a:pt x="388473" y="455027"/>
                  <a:pt x="354379" y="420991"/>
                  <a:pt x="354379" y="379223"/>
                </a:cubicBezTo>
                <a:cubicBezTo>
                  <a:pt x="354379" y="337367"/>
                  <a:pt x="388473" y="303331"/>
                  <a:pt x="430401" y="303331"/>
                </a:cubicBezTo>
                <a:lnTo>
                  <a:pt x="455683" y="303331"/>
                </a:lnTo>
                <a:lnTo>
                  <a:pt x="455683" y="278093"/>
                </a:lnTo>
                <a:cubicBezTo>
                  <a:pt x="455683" y="264141"/>
                  <a:pt x="466988" y="252766"/>
                  <a:pt x="480964" y="252766"/>
                </a:cubicBezTo>
                <a:close/>
                <a:moveTo>
                  <a:pt x="303759" y="151716"/>
                </a:moveTo>
                <a:cubicBezTo>
                  <a:pt x="317817" y="151716"/>
                  <a:pt x="329117" y="163000"/>
                  <a:pt x="329117" y="176950"/>
                </a:cubicBezTo>
                <a:lnTo>
                  <a:pt x="329117" y="303301"/>
                </a:lnTo>
                <a:cubicBezTo>
                  <a:pt x="329117" y="317251"/>
                  <a:pt x="317817" y="328624"/>
                  <a:pt x="303759" y="328624"/>
                </a:cubicBezTo>
                <a:lnTo>
                  <a:pt x="227862" y="328624"/>
                </a:lnTo>
                <a:cubicBezTo>
                  <a:pt x="213893" y="328624"/>
                  <a:pt x="202593" y="317251"/>
                  <a:pt x="202593" y="303301"/>
                </a:cubicBezTo>
                <a:cubicBezTo>
                  <a:pt x="202593" y="289351"/>
                  <a:pt x="213893" y="278066"/>
                  <a:pt x="227862" y="278066"/>
                </a:cubicBezTo>
                <a:lnTo>
                  <a:pt x="278490" y="278066"/>
                </a:lnTo>
                <a:lnTo>
                  <a:pt x="278490" y="176950"/>
                </a:lnTo>
                <a:cubicBezTo>
                  <a:pt x="278490" y="163000"/>
                  <a:pt x="289790" y="151716"/>
                  <a:pt x="303759" y="151716"/>
                </a:cubicBezTo>
                <a:close/>
                <a:moveTo>
                  <a:pt x="303762" y="0"/>
                </a:moveTo>
                <a:cubicBezTo>
                  <a:pt x="443049" y="0"/>
                  <a:pt x="570410" y="92781"/>
                  <a:pt x="606634" y="220667"/>
                </a:cubicBezTo>
                <a:cubicBezTo>
                  <a:pt x="610461" y="234086"/>
                  <a:pt x="602629" y="248039"/>
                  <a:pt x="589190" y="251860"/>
                </a:cubicBezTo>
                <a:cubicBezTo>
                  <a:pt x="575839" y="255504"/>
                  <a:pt x="561688" y="247861"/>
                  <a:pt x="557950" y="234353"/>
                </a:cubicBezTo>
                <a:cubicBezTo>
                  <a:pt x="527779" y="127885"/>
                  <a:pt x="420888" y="50568"/>
                  <a:pt x="303762" y="50568"/>
                </a:cubicBezTo>
                <a:cubicBezTo>
                  <a:pt x="164208" y="50568"/>
                  <a:pt x="50642" y="163967"/>
                  <a:pt x="50642" y="303317"/>
                </a:cubicBezTo>
                <a:cubicBezTo>
                  <a:pt x="50642" y="442755"/>
                  <a:pt x="164208" y="556154"/>
                  <a:pt x="303762" y="556154"/>
                </a:cubicBezTo>
                <a:cubicBezTo>
                  <a:pt x="317824" y="556154"/>
                  <a:pt x="329127" y="567441"/>
                  <a:pt x="329127" y="581394"/>
                </a:cubicBezTo>
                <a:cubicBezTo>
                  <a:pt x="329127" y="595347"/>
                  <a:pt x="317824" y="606722"/>
                  <a:pt x="303762" y="606722"/>
                </a:cubicBezTo>
                <a:cubicBezTo>
                  <a:pt x="136261" y="606722"/>
                  <a:pt x="0" y="470661"/>
                  <a:pt x="0" y="303317"/>
                </a:cubicBezTo>
                <a:cubicBezTo>
                  <a:pt x="0" y="136061"/>
                  <a:pt x="136261" y="0"/>
                  <a:pt x="30376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菱形 8"/>
          <p:cNvSpPr/>
          <p:nvPr/>
        </p:nvSpPr>
        <p:spPr>
          <a:xfrm>
            <a:off x="10218425" y="3339369"/>
            <a:ext cx="260530" cy="179263"/>
          </a:xfrm>
          <a:custGeom>
            <a:avLst/>
            <a:gdLst>
              <a:gd name="T0" fmla="*/ 6771 w 6827"/>
              <a:gd name="T1" fmla="*/ 2140 h 4704"/>
              <a:gd name="T2" fmla="*/ 5664 w 6827"/>
              <a:gd name="T3" fmla="*/ 664 h 4704"/>
              <a:gd name="T4" fmla="*/ 5443 w 6827"/>
              <a:gd name="T5" fmla="*/ 554 h 4704"/>
              <a:gd name="T6" fmla="*/ 4613 w 6827"/>
              <a:gd name="T7" fmla="*/ 554 h 4704"/>
              <a:gd name="T8" fmla="*/ 4613 w 6827"/>
              <a:gd name="T9" fmla="*/ 277 h 4704"/>
              <a:gd name="T10" fmla="*/ 4336 w 6827"/>
              <a:gd name="T11" fmla="*/ 0 h 4704"/>
              <a:gd name="T12" fmla="*/ 830 w 6827"/>
              <a:gd name="T13" fmla="*/ 0 h 4704"/>
              <a:gd name="T14" fmla="*/ 554 w 6827"/>
              <a:gd name="T15" fmla="*/ 277 h 4704"/>
              <a:gd name="T16" fmla="*/ 554 w 6827"/>
              <a:gd name="T17" fmla="*/ 3505 h 4704"/>
              <a:gd name="T18" fmla="*/ 277 w 6827"/>
              <a:gd name="T19" fmla="*/ 3505 h 4704"/>
              <a:gd name="T20" fmla="*/ 0 w 6827"/>
              <a:gd name="T21" fmla="*/ 3782 h 4704"/>
              <a:gd name="T22" fmla="*/ 277 w 6827"/>
              <a:gd name="T23" fmla="*/ 4059 h 4704"/>
              <a:gd name="T24" fmla="*/ 830 w 6827"/>
              <a:gd name="T25" fmla="*/ 4059 h 4704"/>
              <a:gd name="T26" fmla="*/ 830 w 6827"/>
              <a:gd name="T27" fmla="*/ 4059 h 4704"/>
              <a:gd name="T28" fmla="*/ 831 w 6827"/>
              <a:gd name="T29" fmla="*/ 4059 h 4704"/>
              <a:gd name="T30" fmla="*/ 1519 w 6827"/>
              <a:gd name="T31" fmla="*/ 4059 h 4704"/>
              <a:gd name="T32" fmla="*/ 2399 w 6827"/>
              <a:gd name="T33" fmla="*/ 4704 h 4704"/>
              <a:gd name="T34" fmla="*/ 3279 w 6827"/>
              <a:gd name="T35" fmla="*/ 4059 h 4704"/>
              <a:gd name="T36" fmla="*/ 4102 w 6827"/>
              <a:gd name="T37" fmla="*/ 4059 h 4704"/>
              <a:gd name="T38" fmla="*/ 4982 w 6827"/>
              <a:gd name="T39" fmla="*/ 4704 h 4704"/>
              <a:gd name="T40" fmla="*/ 5862 w 6827"/>
              <a:gd name="T41" fmla="*/ 4059 h 4704"/>
              <a:gd name="T42" fmla="*/ 6550 w 6827"/>
              <a:gd name="T43" fmla="*/ 4059 h 4704"/>
              <a:gd name="T44" fmla="*/ 6827 w 6827"/>
              <a:gd name="T45" fmla="*/ 3782 h 4704"/>
              <a:gd name="T46" fmla="*/ 6827 w 6827"/>
              <a:gd name="T47" fmla="*/ 2306 h 4704"/>
              <a:gd name="T48" fmla="*/ 6771 w 6827"/>
              <a:gd name="T49" fmla="*/ 2140 h 4704"/>
              <a:gd name="T50" fmla="*/ 2399 w 6827"/>
              <a:gd name="T51" fmla="*/ 4151 h 4704"/>
              <a:gd name="T52" fmla="*/ 2030 w 6827"/>
              <a:gd name="T53" fmla="*/ 3782 h 4704"/>
              <a:gd name="T54" fmla="*/ 2399 w 6827"/>
              <a:gd name="T55" fmla="*/ 3413 h 4704"/>
              <a:gd name="T56" fmla="*/ 2768 w 6827"/>
              <a:gd name="T57" fmla="*/ 3782 h 4704"/>
              <a:gd name="T58" fmla="*/ 2399 w 6827"/>
              <a:gd name="T59" fmla="*/ 4151 h 4704"/>
              <a:gd name="T60" fmla="*/ 4059 w 6827"/>
              <a:gd name="T61" fmla="*/ 831 h 4704"/>
              <a:gd name="T62" fmla="*/ 4059 w 6827"/>
              <a:gd name="T63" fmla="*/ 3505 h 4704"/>
              <a:gd name="T64" fmla="*/ 3279 w 6827"/>
              <a:gd name="T65" fmla="*/ 3505 h 4704"/>
              <a:gd name="T66" fmla="*/ 2399 w 6827"/>
              <a:gd name="T67" fmla="*/ 2859 h 4704"/>
              <a:gd name="T68" fmla="*/ 1519 w 6827"/>
              <a:gd name="T69" fmla="*/ 3505 h 4704"/>
              <a:gd name="T70" fmla="*/ 1107 w 6827"/>
              <a:gd name="T71" fmla="*/ 3505 h 4704"/>
              <a:gd name="T72" fmla="*/ 1107 w 6827"/>
              <a:gd name="T73" fmla="*/ 554 h 4704"/>
              <a:gd name="T74" fmla="*/ 4059 w 6827"/>
              <a:gd name="T75" fmla="*/ 554 h 4704"/>
              <a:gd name="T76" fmla="*/ 4059 w 6827"/>
              <a:gd name="T77" fmla="*/ 831 h 4704"/>
              <a:gd name="T78" fmla="*/ 5351 w 6827"/>
              <a:gd name="T79" fmla="*/ 3782 h 4704"/>
              <a:gd name="T80" fmla="*/ 4982 w 6827"/>
              <a:gd name="T81" fmla="*/ 4151 h 4704"/>
              <a:gd name="T82" fmla="*/ 4613 w 6827"/>
              <a:gd name="T83" fmla="*/ 3782 h 4704"/>
              <a:gd name="T84" fmla="*/ 4982 w 6827"/>
              <a:gd name="T85" fmla="*/ 3413 h 4704"/>
              <a:gd name="T86" fmla="*/ 5351 w 6827"/>
              <a:gd name="T87" fmla="*/ 3782 h 4704"/>
              <a:gd name="T88" fmla="*/ 5351 w 6827"/>
              <a:gd name="T89" fmla="*/ 3782 h 4704"/>
              <a:gd name="T90" fmla="*/ 5351 w 6827"/>
              <a:gd name="T91" fmla="*/ 3782 h 4704"/>
              <a:gd name="T92" fmla="*/ 6273 w 6827"/>
              <a:gd name="T93" fmla="*/ 3505 h 4704"/>
              <a:gd name="T94" fmla="*/ 5862 w 6827"/>
              <a:gd name="T95" fmla="*/ 3505 h 4704"/>
              <a:gd name="T96" fmla="*/ 4982 w 6827"/>
              <a:gd name="T97" fmla="*/ 2859 h 4704"/>
              <a:gd name="T98" fmla="*/ 4613 w 6827"/>
              <a:gd name="T99" fmla="*/ 2937 h 4704"/>
              <a:gd name="T100" fmla="*/ 4613 w 6827"/>
              <a:gd name="T101" fmla="*/ 1107 h 4704"/>
              <a:gd name="T102" fmla="*/ 5305 w 6827"/>
              <a:gd name="T103" fmla="*/ 1107 h 4704"/>
              <a:gd name="T104" fmla="*/ 6273 w 6827"/>
              <a:gd name="T105" fmla="*/ 2398 h 4704"/>
              <a:gd name="T106" fmla="*/ 6273 w 6827"/>
              <a:gd name="T107" fmla="*/ 3505 h 4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27" h="4704">
                <a:moveTo>
                  <a:pt x="6771" y="2140"/>
                </a:moveTo>
                <a:lnTo>
                  <a:pt x="5664" y="664"/>
                </a:lnTo>
                <a:cubicBezTo>
                  <a:pt x="5612" y="595"/>
                  <a:pt x="5530" y="554"/>
                  <a:pt x="5443" y="554"/>
                </a:cubicBezTo>
                <a:lnTo>
                  <a:pt x="4613" y="554"/>
                </a:lnTo>
                <a:lnTo>
                  <a:pt x="4613" y="277"/>
                </a:lnTo>
                <a:cubicBezTo>
                  <a:pt x="4613" y="124"/>
                  <a:pt x="4489" y="0"/>
                  <a:pt x="4336" y="0"/>
                </a:cubicBezTo>
                <a:lnTo>
                  <a:pt x="830" y="0"/>
                </a:lnTo>
                <a:cubicBezTo>
                  <a:pt x="677" y="0"/>
                  <a:pt x="554" y="124"/>
                  <a:pt x="554" y="277"/>
                </a:cubicBezTo>
                <a:lnTo>
                  <a:pt x="554" y="3505"/>
                </a:lnTo>
                <a:lnTo>
                  <a:pt x="277" y="3505"/>
                </a:lnTo>
                <a:cubicBezTo>
                  <a:pt x="124" y="3505"/>
                  <a:pt x="0" y="3629"/>
                  <a:pt x="0" y="3782"/>
                </a:cubicBezTo>
                <a:cubicBezTo>
                  <a:pt x="0" y="3935"/>
                  <a:pt x="124" y="4059"/>
                  <a:pt x="277" y="4059"/>
                </a:cubicBezTo>
                <a:lnTo>
                  <a:pt x="830" y="4059"/>
                </a:lnTo>
                <a:cubicBezTo>
                  <a:pt x="830" y="4059"/>
                  <a:pt x="830" y="4059"/>
                  <a:pt x="830" y="4059"/>
                </a:cubicBezTo>
                <a:cubicBezTo>
                  <a:pt x="831" y="4059"/>
                  <a:pt x="831" y="4059"/>
                  <a:pt x="831" y="4059"/>
                </a:cubicBezTo>
                <a:lnTo>
                  <a:pt x="1519" y="4059"/>
                </a:lnTo>
                <a:cubicBezTo>
                  <a:pt x="1636" y="4433"/>
                  <a:pt x="1986" y="4704"/>
                  <a:pt x="2399" y="4704"/>
                </a:cubicBezTo>
                <a:cubicBezTo>
                  <a:pt x="2811" y="4704"/>
                  <a:pt x="3161" y="4433"/>
                  <a:pt x="3279" y="4059"/>
                </a:cubicBezTo>
                <a:lnTo>
                  <a:pt x="4102" y="4059"/>
                </a:lnTo>
                <a:cubicBezTo>
                  <a:pt x="4219" y="4433"/>
                  <a:pt x="4569" y="4704"/>
                  <a:pt x="4982" y="4704"/>
                </a:cubicBezTo>
                <a:cubicBezTo>
                  <a:pt x="5394" y="4704"/>
                  <a:pt x="5744" y="4433"/>
                  <a:pt x="5862" y="4059"/>
                </a:cubicBezTo>
                <a:lnTo>
                  <a:pt x="6550" y="4059"/>
                </a:lnTo>
                <a:cubicBezTo>
                  <a:pt x="6703" y="4059"/>
                  <a:pt x="6827" y="3935"/>
                  <a:pt x="6827" y="3782"/>
                </a:cubicBezTo>
                <a:lnTo>
                  <a:pt x="6827" y="2306"/>
                </a:lnTo>
                <a:cubicBezTo>
                  <a:pt x="6827" y="2246"/>
                  <a:pt x="6807" y="2188"/>
                  <a:pt x="6771" y="2140"/>
                </a:cubicBezTo>
                <a:close/>
                <a:moveTo>
                  <a:pt x="2399" y="4151"/>
                </a:moveTo>
                <a:cubicBezTo>
                  <a:pt x="2195" y="4151"/>
                  <a:pt x="2030" y="3985"/>
                  <a:pt x="2030" y="3782"/>
                </a:cubicBezTo>
                <a:cubicBezTo>
                  <a:pt x="2030" y="3578"/>
                  <a:pt x="2195" y="3413"/>
                  <a:pt x="2399" y="3413"/>
                </a:cubicBezTo>
                <a:cubicBezTo>
                  <a:pt x="2602" y="3413"/>
                  <a:pt x="2768" y="3578"/>
                  <a:pt x="2768" y="3782"/>
                </a:cubicBezTo>
                <a:cubicBezTo>
                  <a:pt x="2768" y="3985"/>
                  <a:pt x="2602" y="4151"/>
                  <a:pt x="2399" y="4151"/>
                </a:cubicBezTo>
                <a:close/>
                <a:moveTo>
                  <a:pt x="4059" y="831"/>
                </a:moveTo>
                <a:lnTo>
                  <a:pt x="4059" y="3505"/>
                </a:lnTo>
                <a:lnTo>
                  <a:pt x="3279" y="3505"/>
                </a:lnTo>
                <a:cubicBezTo>
                  <a:pt x="3161" y="3131"/>
                  <a:pt x="2811" y="2859"/>
                  <a:pt x="2399" y="2859"/>
                </a:cubicBezTo>
                <a:cubicBezTo>
                  <a:pt x="1986" y="2859"/>
                  <a:pt x="1636" y="3131"/>
                  <a:pt x="1519" y="3505"/>
                </a:cubicBezTo>
                <a:lnTo>
                  <a:pt x="1107" y="3505"/>
                </a:lnTo>
                <a:lnTo>
                  <a:pt x="1107" y="554"/>
                </a:lnTo>
                <a:lnTo>
                  <a:pt x="4059" y="554"/>
                </a:lnTo>
                <a:lnTo>
                  <a:pt x="4059" y="831"/>
                </a:lnTo>
                <a:close/>
                <a:moveTo>
                  <a:pt x="5351" y="3782"/>
                </a:moveTo>
                <a:cubicBezTo>
                  <a:pt x="5351" y="3985"/>
                  <a:pt x="5185" y="4151"/>
                  <a:pt x="4982" y="4151"/>
                </a:cubicBezTo>
                <a:cubicBezTo>
                  <a:pt x="4778" y="4151"/>
                  <a:pt x="4613" y="3985"/>
                  <a:pt x="4613" y="3782"/>
                </a:cubicBezTo>
                <a:cubicBezTo>
                  <a:pt x="4613" y="3578"/>
                  <a:pt x="4778" y="3413"/>
                  <a:pt x="4982" y="3413"/>
                </a:cubicBezTo>
                <a:cubicBezTo>
                  <a:pt x="5185" y="3413"/>
                  <a:pt x="5351" y="3578"/>
                  <a:pt x="5351" y="3782"/>
                </a:cubicBezTo>
                <a:cubicBezTo>
                  <a:pt x="5351" y="3782"/>
                  <a:pt x="5351" y="3782"/>
                  <a:pt x="5351" y="3782"/>
                </a:cubicBezTo>
                <a:cubicBezTo>
                  <a:pt x="5351" y="3782"/>
                  <a:pt x="5351" y="3782"/>
                  <a:pt x="5351" y="3782"/>
                </a:cubicBezTo>
                <a:close/>
                <a:moveTo>
                  <a:pt x="6273" y="3505"/>
                </a:moveTo>
                <a:lnTo>
                  <a:pt x="5862" y="3505"/>
                </a:lnTo>
                <a:cubicBezTo>
                  <a:pt x="5744" y="3131"/>
                  <a:pt x="5394" y="2859"/>
                  <a:pt x="4982" y="2859"/>
                </a:cubicBezTo>
                <a:cubicBezTo>
                  <a:pt x="4850" y="2859"/>
                  <a:pt x="4726" y="2887"/>
                  <a:pt x="4613" y="2937"/>
                </a:cubicBezTo>
                <a:lnTo>
                  <a:pt x="4613" y="1107"/>
                </a:lnTo>
                <a:lnTo>
                  <a:pt x="5305" y="1107"/>
                </a:lnTo>
                <a:lnTo>
                  <a:pt x="6273" y="2398"/>
                </a:lnTo>
                <a:lnTo>
                  <a:pt x="6273" y="3505"/>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文本框 9"/>
          <p:cNvSpPr txBox="1"/>
          <p:nvPr/>
        </p:nvSpPr>
        <p:spPr>
          <a:xfrm>
            <a:off x="2069512" y="2321004"/>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accent1"/>
                </a:solidFill>
                <a:latin typeface="Agency FB" panose="020B0503020202020204" pitchFamily="34" charset="0"/>
              </a:rPr>
              <a:t>3</a:t>
            </a:r>
            <a:endParaRPr lang="zh-CN" altLang="en-US" sz="13800" dirty="0">
              <a:solidFill>
                <a:schemeClr val="accent1"/>
              </a:solidFill>
              <a:latin typeface="Agency FB" panose="020B0503020202020204" pitchFamily="34" charset="0"/>
            </a:endParaRPr>
          </a:p>
        </p:txBody>
      </p:sp>
      <p:sp>
        <p:nvSpPr>
          <p:cNvPr id="11" name="文本框 10"/>
          <p:cNvSpPr txBox="1"/>
          <p:nvPr/>
        </p:nvSpPr>
        <p:spPr>
          <a:xfrm>
            <a:off x="3576637" y="3139440"/>
            <a:ext cx="3904343" cy="52197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CN" altLang="en-US" dirty="0">
                <a:solidFill>
                  <a:schemeClr val="accent3"/>
                </a:solidFill>
                <a:sym typeface="+mn-ea"/>
              </a:rPr>
              <a:t>驱动执行部分成果</a:t>
            </a:r>
            <a:endParaRPr lang="zh-CN" altLang="en-US" dirty="0"/>
          </a:p>
        </p:txBody>
      </p:sp>
      <p:sp>
        <p:nvSpPr>
          <p:cNvPr id="13" name="文本框 12"/>
          <p:cNvSpPr txBox="1"/>
          <p:nvPr/>
        </p:nvSpPr>
        <p:spPr>
          <a:xfrm>
            <a:off x="2004878" y="3291487"/>
            <a:ext cx="1215388" cy="400110"/>
          </a:xfrm>
          <a:prstGeom prst="rect">
            <a:avLst/>
          </a:prstGeom>
          <a:solidFill>
            <a:srgbClr val="FCFCFC"/>
          </a:solidFill>
        </p:spPr>
        <p:txBody>
          <a:bodyPr wrap="square" rtlCol="0">
            <a:spAutoFit/>
            <a:scene3d>
              <a:camera prst="orthographicFront"/>
              <a:lightRig rig="threePt" dir="t"/>
            </a:scene3d>
            <a:sp3d contourW="12700"/>
          </a:bodyPr>
          <a:lstStyle/>
          <a:p>
            <a:pPr algn="ctr"/>
            <a:r>
              <a:rPr lang="en-US" altLang="zh-CN" sz="2000" b="1" dirty="0">
                <a:solidFill>
                  <a:schemeClr val="accent3"/>
                </a:solidFill>
                <a:latin typeface="Century Gothic" panose="020B0502020202020204" pitchFamily="34" charset="0"/>
              </a:rPr>
              <a:t>PART 03</a:t>
            </a:r>
            <a:endParaRPr lang="zh-CN" altLang="en-US" sz="2000" b="1" dirty="0">
              <a:solidFill>
                <a:schemeClr val="accent3"/>
              </a:solidFill>
              <a:latin typeface="Century Gothic" panose="020B0502020202020204" pitchFamily="34" charset="0"/>
            </a:endParaRPr>
          </a:p>
        </p:txBody>
      </p:sp>
      <p:pic>
        <p:nvPicPr>
          <p:cNvPr id="14" name="图片 1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16378" y="275772"/>
            <a:ext cx="841828" cy="841828"/>
          </a:xfrm>
          <a:prstGeom prst="rect">
            <a:avLst/>
          </a:prstGeom>
        </p:spPr>
      </p:pic>
      <p:pic>
        <p:nvPicPr>
          <p:cNvPr id="17" name="图片 16"/>
          <p:cNvPicPr>
            <a:picLocks noChangeAspect="1"/>
          </p:cNvPicPr>
          <p:nvPr/>
        </p:nvPicPr>
        <p:blipFill rotWithShape="1">
          <a:blip r:embed="rId2" cstate="print">
            <a:extLst>
              <a:ext uri="{28A0092B-C50C-407E-A947-70E740481C1C}">
                <a14:useLocalDpi xmlns:a14="http://schemas.microsoft.com/office/drawing/2010/main" val="0"/>
              </a:ext>
            </a:extLst>
          </a:blip>
          <a:srcRect b="49352"/>
          <a:stretch>
            <a:fillRect/>
          </a:stretch>
        </p:blipFill>
        <p:spPr>
          <a:xfrm>
            <a:off x="9907769" y="4143719"/>
            <a:ext cx="2271731" cy="271428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p:cNvSpPr txBox="1"/>
          <p:nvPr/>
        </p:nvSpPr>
        <p:spPr>
          <a:xfrm>
            <a:off x="658969" y="1436181"/>
            <a:ext cx="4797908" cy="954107"/>
          </a:xfrm>
          <a:prstGeom prst="rect">
            <a:avLst/>
          </a:prstGeom>
          <a:noFill/>
        </p:spPr>
        <p:txBody>
          <a:bodyPr wrap="square" rtlCol="0">
            <a:spAutoFit/>
            <a:scene3d>
              <a:camera prst="orthographicFront"/>
              <a:lightRig rig="threePt" dir="t"/>
            </a:scene3d>
            <a:sp3d contourW="12700"/>
          </a:bodyPr>
          <a:lstStyle/>
          <a:p>
            <a:r>
              <a:rPr lang="zh-CN" altLang="en-US" sz="2000"/>
              <a:t>建立仿真世界</a:t>
            </a:r>
            <a:endParaRPr lang="en-US" altLang="zh-CN" sz="2000"/>
          </a:p>
          <a:p>
            <a:endParaRPr lang="en-US" altLang="zh-CN"/>
          </a:p>
          <a:p>
            <a:r>
              <a:rPr lang="zh-CN" altLang="en-US"/>
              <a:t>餐厅大小</a:t>
            </a:r>
            <a:r>
              <a:rPr lang="en-US" altLang="zh-CN"/>
              <a:t>16m*8m</a:t>
            </a:r>
            <a:endParaRPr lang="zh-CN" altLang="zh-CN" dirty="0"/>
          </a:p>
        </p:txBody>
      </p:sp>
      <p:grpSp>
        <p:nvGrpSpPr>
          <p:cNvPr id="50" name="组合 49"/>
          <p:cNvGrpSpPr/>
          <p:nvPr/>
        </p:nvGrpSpPr>
        <p:grpSpPr>
          <a:xfrm>
            <a:off x="387125" y="299356"/>
            <a:ext cx="12126301" cy="6596744"/>
            <a:chOff x="387125" y="299356"/>
            <a:chExt cx="12126301" cy="6596744"/>
          </a:xfrm>
        </p:grpSpPr>
        <p:grpSp>
          <p:nvGrpSpPr>
            <p:cNvPr id="51" name="组合 50"/>
            <p:cNvGrpSpPr/>
            <p:nvPr/>
          </p:nvGrpSpPr>
          <p:grpSpPr>
            <a:xfrm>
              <a:off x="387125" y="299356"/>
              <a:ext cx="1316500" cy="883947"/>
              <a:chOff x="1276124" y="1279752"/>
              <a:chExt cx="6401933" cy="4298496"/>
            </a:xfrm>
          </p:grpSpPr>
          <p:sp>
            <p:nvSpPr>
              <p:cNvPr id="59" name="菱形 58"/>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菱形 59"/>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03</a:t>
              </a:r>
              <a:endParaRPr lang="zh-CN" altLang="en-US" sz="3200" dirty="0">
                <a:solidFill>
                  <a:schemeClr val="accent1"/>
                </a:solidFill>
                <a:latin typeface="Agency FB" panose="020B0503020202020204" pitchFamily="34" charset="0"/>
              </a:endParaRPr>
            </a:p>
          </p:txBody>
        </p:sp>
        <p:grpSp>
          <p:nvGrpSpPr>
            <p:cNvPr id="53" name="组合 52"/>
            <p:cNvGrpSpPr/>
            <p:nvPr/>
          </p:nvGrpSpPr>
          <p:grpSpPr>
            <a:xfrm>
              <a:off x="1869914" y="455781"/>
              <a:ext cx="5532873" cy="646330"/>
              <a:chOff x="1591893" y="398593"/>
              <a:chExt cx="5532873" cy="646330"/>
            </a:xfrm>
          </p:grpSpPr>
          <p:sp>
            <p:nvSpPr>
              <p:cNvPr id="57" name="文本框 56"/>
              <p:cNvSpPr txBox="1"/>
              <p:nvPr/>
            </p:nvSpPr>
            <p:spPr>
              <a:xfrm>
                <a:off x="1619575" y="398593"/>
                <a:ext cx="4198105" cy="521970"/>
              </a:xfrm>
              <a:prstGeom prst="rect">
                <a:avLst/>
              </a:prstGeom>
              <a:noFill/>
            </p:spPr>
            <p:txBody>
              <a:bodyPr wrap="square" rtlCol="0">
                <a:spAutoFit/>
                <a:scene3d>
                  <a:camera prst="orthographicFront"/>
                  <a:lightRig rig="threePt" dir="t"/>
                </a:scene3d>
                <a:sp3d contourW="12700"/>
              </a:bodyPr>
              <a:lstStyle/>
              <a:p>
                <a:r>
                  <a:rPr lang="zh-CN" altLang="en-US" sz="2800" b="1">
                    <a:solidFill>
                      <a:schemeClr val="accent3"/>
                    </a:solidFill>
                    <a:sym typeface="+mn-ea"/>
                  </a:rPr>
                  <a:t>准备工作</a:t>
                </a:r>
                <a:endParaRPr lang="zh-CN" altLang="en-US" sz="2800" b="1" dirty="0">
                  <a:solidFill>
                    <a:schemeClr val="accent3"/>
                  </a:solidFill>
                  <a:latin typeface="Century Gothic" panose="020B0502020202020204" pitchFamily="34" charset="0"/>
                  <a:sym typeface="+mn-ea"/>
                </a:endParaRPr>
              </a:p>
            </p:txBody>
          </p:sp>
          <p:sp>
            <p:nvSpPr>
              <p:cNvPr id="58" name="文本框 57"/>
              <p:cNvSpPr txBox="1"/>
              <p:nvPr/>
            </p:nvSpPr>
            <p:spPr>
              <a:xfrm>
                <a:off x="1591893" y="798702"/>
                <a:ext cx="5532873" cy="246221"/>
              </a:xfrm>
              <a:prstGeom prst="rect">
                <a:avLst/>
              </a:prstGeom>
              <a:noFill/>
            </p:spPr>
            <p:txBody>
              <a:bodyPr wrap="square" rtlCol="0">
                <a:spAutoFit/>
                <a:scene3d>
                  <a:camera prst="orthographicFront"/>
                  <a:lightRig rig="threePt" dir="t"/>
                </a:scene3d>
                <a:sp3d contourW="12700"/>
              </a:bodyPr>
              <a:lstStyle/>
              <a:p>
                <a:endParaRPr lang="en-US" altLang="zh-CN" sz="1000" dirty="0">
                  <a:solidFill>
                    <a:schemeClr val="bg1">
                      <a:lumMod val="50000"/>
                    </a:schemeClr>
                  </a:solidFill>
                  <a:latin typeface="Century Gothic" panose="020B0502020202020204" pitchFamily="34" charset="0"/>
                </a:endParaRPr>
              </a:p>
            </p:txBody>
          </p:sp>
        </p:grpSp>
        <p:grpSp>
          <p:nvGrpSpPr>
            <p:cNvPr id="54" name="组合 53"/>
            <p:cNvGrpSpPr/>
            <p:nvPr/>
          </p:nvGrpSpPr>
          <p:grpSpPr>
            <a:xfrm>
              <a:off x="11572871" y="6254988"/>
              <a:ext cx="940555" cy="641112"/>
              <a:chOff x="11395288" y="6034159"/>
              <a:chExt cx="1208632" cy="823841"/>
            </a:xfrm>
          </p:grpSpPr>
          <p:sp>
            <p:nvSpPr>
              <p:cNvPr id="55" name="菱形 54"/>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p:cNvSpPr/>
              <p:nvPr/>
            </p:nvSpPr>
            <p:spPr>
              <a:xfrm>
                <a:off x="11395288" y="6157363"/>
                <a:ext cx="577426" cy="577425"/>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fld>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58969" y="2387529"/>
            <a:ext cx="7592337" cy="429735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p:cNvSpPr txBox="1"/>
          <p:nvPr/>
        </p:nvSpPr>
        <p:spPr>
          <a:xfrm>
            <a:off x="658969" y="1278588"/>
            <a:ext cx="4797908" cy="400110"/>
          </a:xfrm>
          <a:prstGeom prst="rect">
            <a:avLst/>
          </a:prstGeom>
          <a:noFill/>
        </p:spPr>
        <p:txBody>
          <a:bodyPr wrap="square" rtlCol="0">
            <a:spAutoFit/>
            <a:scene3d>
              <a:camera prst="orthographicFront"/>
              <a:lightRig rig="threePt" dir="t"/>
            </a:scene3d>
            <a:sp3d contourW="12700"/>
          </a:bodyPr>
          <a:lstStyle/>
          <a:p>
            <a:r>
              <a:rPr lang="zh-CN" altLang="en-US" sz="2000"/>
              <a:t>建图及效果</a:t>
            </a:r>
            <a:endParaRPr lang="zh-CN" altLang="zh-CN" sz="2000" dirty="0"/>
          </a:p>
        </p:txBody>
      </p:sp>
      <p:grpSp>
        <p:nvGrpSpPr>
          <p:cNvPr id="50" name="组合 49"/>
          <p:cNvGrpSpPr/>
          <p:nvPr/>
        </p:nvGrpSpPr>
        <p:grpSpPr>
          <a:xfrm>
            <a:off x="387125" y="299356"/>
            <a:ext cx="12126301" cy="6596744"/>
            <a:chOff x="387125" y="299356"/>
            <a:chExt cx="12126301" cy="6596744"/>
          </a:xfrm>
        </p:grpSpPr>
        <p:grpSp>
          <p:nvGrpSpPr>
            <p:cNvPr id="51" name="组合 50"/>
            <p:cNvGrpSpPr/>
            <p:nvPr/>
          </p:nvGrpSpPr>
          <p:grpSpPr>
            <a:xfrm>
              <a:off x="387125" y="299356"/>
              <a:ext cx="1316500" cy="883947"/>
              <a:chOff x="1276124" y="1279752"/>
              <a:chExt cx="6401933" cy="4298496"/>
            </a:xfrm>
          </p:grpSpPr>
          <p:sp>
            <p:nvSpPr>
              <p:cNvPr id="59" name="菱形 58"/>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菱形 59"/>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03</a:t>
              </a:r>
              <a:endParaRPr lang="zh-CN" altLang="en-US" sz="3200" dirty="0">
                <a:solidFill>
                  <a:schemeClr val="accent1"/>
                </a:solidFill>
                <a:latin typeface="Agency FB" panose="020B0503020202020204" pitchFamily="34" charset="0"/>
              </a:endParaRPr>
            </a:p>
          </p:txBody>
        </p:sp>
        <p:grpSp>
          <p:nvGrpSpPr>
            <p:cNvPr id="53" name="组合 52"/>
            <p:cNvGrpSpPr/>
            <p:nvPr/>
          </p:nvGrpSpPr>
          <p:grpSpPr>
            <a:xfrm>
              <a:off x="1869914" y="455781"/>
              <a:ext cx="5532873" cy="646330"/>
              <a:chOff x="1591893" y="398593"/>
              <a:chExt cx="5532873" cy="646330"/>
            </a:xfrm>
          </p:grpSpPr>
          <p:sp>
            <p:nvSpPr>
              <p:cNvPr id="57" name="文本框 56"/>
              <p:cNvSpPr txBox="1"/>
              <p:nvPr/>
            </p:nvSpPr>
            <p:spPr>
              <a:xfrm>
                <a:off x="1619575" y="398593"/>
                <a:ext cx="4198105" cy="521970"/>
              </a:xfrm>
              <a:prstGeom prst="rect">
                <a:avLst/>
              </a:prstGeom>
              <a:noFill/>
            </p:spPr>
            <p:txBody>
              <a:bodyPr wrap="square" rtlCol="0">
                <a:spAutoFit/>
                <a:scene3d>
                  <a:camera prst="orthographicFront"/>
                  <a:lightRig rig="threePt" dir="t"/>
                </a:scene3d>
                <a:sp3d contourW="12700"/>
              </a:bodyPr>
              <a:lstStyle/>
              <a:p>
                <a:r>
                  <a:rPr lang="zh-CN" altLang="en-US" sz="2800" b="1">
                    <a:solidFill>
                      <a:schemeClr val="accent3"/>
                    </a:solidFill>
                    <a:sym typeface="+mn-ea"/>
                  </a:rPr>
                  <a:t>准备工作</a:t>
                </a:r>
                <a:endParaRPr lang="zh-CN" altLang="en-US" sz="2800" b="1" dirty="0">
                  <a:solidFill>
                    <a:schemeClr val="accent3"/>
                  </a:solidFill>
                  <a:latin typeface="Century Gothic" panose="020B0502020202020204" pitchFamily="34" charset="0"/>
                  <a:sym typeface="+mn-ea"/>
                </a:endParaRPr>
              </a:p>
            </p:txBody>
          </p:sp>
          <p:sp>
            <p:nvSpPr>
              <p:cNvPr id="58" name="文本框 57"/>
              <p:cNvSpPr txBox="1"/>
              <p:nvPr/>
            </p:nvSpPr>
            <p:spPr>
              <a:xfrm>
                <a:off x="1591893" y="798702"/>
                <a:ext cx="5532873" cy="246221"/>
              </a:xfrm>
              <a:prstGeom prst="rect">
                <a:avLst/>
              </a:prstGeom>
              <a:noFill/>
            </p:spPr>
            <p:txBody>
              <a:bodyPr wrap="square" rtlCol="0">
                <a:spAutoFit/>
                <a:scene3d>
                  <a:camera prst="orthographicFront"/>
                  <a:lightRig rig="threePt" dir="t"/>
                </a:scene3d>
                <a:sp3d contourW="12700"/>
              </a:bodyPr>
              <a:lstStyle/>
              <a:p>
                <a:endParaRPr lang="en-US" altLang="zh-CN" sz="1000" dirty="0">
                  <a:solidFill>
                    <a:schemeClr val="bg1">
                      <a:lumMod val="50000"/>
                    </a:schemeClr>
                  </a:solidFill>
                  <a:latin typeface="Century Gothic" panose="020B0502020202020204" pitchFamily="34" charset="0"/>
                </a:endParaRPr>
              </a:p>
            </p:txBody>
          </p:sp>
        </p:grpSp>
        <p:grpSp>
          <p:nvGrpSpPr>
            <p:cNvPr id="54" name="组合 53"/>
            <p:cNvGrpSpPr/>
            <p:nvPr/>
          </p:nvGrpSpPr>
          <p:grpSpPr>
            <a:xfrm>
              <a:off x="11572871" y="6254988"/>
              <a:ext cx="940555" cy="641112"/>
              <a:chOff x="11395288" y="6034159"/>
              <a:chExt cx="1208632" cy="823841"/>
            </a:xfrm>
          </p:grpSpPr>
          <p:sp>
            <p:nvSpPr>
              <p:cNvPr id="55" name="菱形 54"/>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p:cNvSpPr/>
              <p:nvPr/>
            </p:nvSpPr>
            <p:spPr>
              <a:xfrm>
                <a:off x="11395288" y="6157363"/>
                <a:ext cx="577426" cy="577425"/>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fld>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38429" y="2050979"/>
            <a:ext cx="5800374" cy="4271636"/>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969" y="2050979"/>
            <a:ext cx="3982522" cy="236122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387125" y="299356"/>
            <a:ext cx="12126301" cy="6596744"/>
            <a:chOff x="387125" y="299356"/>
            <a:chExt cx="12126301" cy="6596744"/>
          </a:xfrm>
        </p:grpSpPr>
        <p:grpSp>
          <p:nvGrpSpPr>
            <p:cNvPr id="51" name="组合 50"/>
            <p:cNvGrpSpPr/>
            <p:nvPr/>
          </p:nvGrpSpPr>
          <p:grpSpPr>
            <a:xfrm>
              <a:off x="387125" y="299356"/>
              <a:ext cx="1316500" cy="883947"/>
              <a:chOff x="1276124" y="1279752"/>
              <a:chExt cx="6401933" cy="4298496"/>
            </a:xfrm>
          </p:grpSpPr>
          <p:sp>
            <p:nvSpPr>
              <p:cNvPr id="59" name="菱形 58"/>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菱形 59"/>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03</a:t>
              </a:r>
              <a:endParaRPr lang="zh-CN" altLang="en-US" sz="3200" dirty="0">
                <a:solidFill>
                  <a:schemeClr val="accent1"/>
                </a:solidFill>
                <a:latin typeface="Agency FB" panose="020B0503020202020204" pitchFamily="34" charset="0"/>
              </a:endParaRPr>
            </a:p>
          </p:txBody>
        </p:sp>
        <p:grpSp>
          <p:nvGrpSpPr>
            <p:cNvPr id="53" name="组合 52"/>
            <p:cNvGrpSpPr/>
            <p:nvPr/>
          </p:nvGrpSpPr>
          <p:grpSpPr>
            <a:xfrm>
              <a:off x="1869914" y="455781"/>
              <a:ext cx="5532873" cy="646330"/>
              <a:chOff x="1591893" y="398593"/>
              <a:chExt cx="5532873" cy="646330"/>
            </a:xfrm>
          </p:grpSpPr>
          <p:sp>
            <p:nvSpPr>
              <p:cNvPr id="57" name="文本框 56"/>
              <p:cNvSpPr txBox="1"/>
              <p:nvPr/>
            </p:nvSpPr>
            <p:spPr>
              <a:xfrm>
                <a:off x="1619575" y="398593"/>
                <a:ext cx="4198105" cy="521970"/>
              </a:xfrm>
              <a:prstGeom prst="rect">
                <a:avLst/>
              </a:prstGeom>
              <a:noFill/>
            </p:spPr>
            <p:txBody>
              <a:bodyPr wrap="square" rtlCol="0">
                <a:spAutoFit/>
                <a:scene3d>
                  <a:camera prst="orthographicFront"/>
                  <a:lightRig rig="threePt" dir="t"/>
                </a:scene3d>
                <a:sp3d contourW="12700"/>
              </a:bodyPr>
              <a:lstStyle/>
              <a:p>
                <a:r>
                  <a:rPr lang="zh-CN" altLang="en-US" sz="2800" b="1">
                    <a:solidFill>
                      <a:schemeClr val="accent3"/>
                    </a:solidFill>
                    <a:sym typeface="+mn-ea"/>
                  </a:rPr>
                  <a:t>节点算法介绍</a:t>
                </a:r>
                <a:endParaRPr lang="zh-CN" altLang="en-US" sz="2800" b="1" dirty="0">
                  <a:solidFill>
                    <a:schemeClr val="accent3"/>
                  </a:solidFill>
                  <a:latin typeface="Century Gothic" panose="020B0502020202020204" pitchFamily="34" charset="0"/>
                  <a:sym typeface="+mn-ea"/>
                </a:endParaRPr>
              </a:p>
            </p:txBody>
          </p:sp>
          <p:sp>
            <p:nvSpPr>
              <p:cNvPr id="58" name="文本框 57"/>
              <p:cNvSpPr txBox="1"/>
              <p:nvPr/>
            </p:nvSpPr>
            <p:spPr>
              <a:xfrm>
                <a:off x="1591893" y="798702"/>
                <a:ext cx="5532873" cy="246221"/>
              </a:xfrm>
              <a:prstGeom prst="rect">
                <a:avLst/>
              </a:prstGeom>
              <a:noFill/>
            </p:spPr>
            <p:txBody>
              <a:bodyPr wrap="square" rtlCol="0">
                <a:spAutoFit/>
                <a:scene3d>
                  <a:camera prst="orthographicFront"/>
                  <a:lightRig rig="threePt" dir="t"/>
                </a:scene3d>
                <a:sp3d contourW="12700"/>
              </a:bodyPr>
              <a:lstStyle/>
              <a:p>
                <a:endParaRPr lang="en-US" altLang="zh-CN" sz="1000" dirty="0">
                  <a:solidFill>
                    <a:schemeClr val="bg1">
                      <a:lumMod val="50000"/>
                    </a:schemeClr>
                  </a:solidFill>
                  <a:latin typeface="Century Gothic" panose="020B0502020202020204" pitchFamily="34" charset="0"/>
                </a:endParaRPr>
              </a:p>
            </p:txBody>
          </p:sp>
        </p:grpSp>
        <p:grpSp>
          <p:nvGrpSpPr>
            <p:cNvPr id="54" name="组合 53"/>
            <p:cNvGrpSpPr/>
            <p:nvPr/>
          </p:nvGrpSpPr>
          <p:grpSpPr>
            <a:xfrm>
              <a:off x="11572871" y="6254988"/>
              <a:ext cx="940555" cy="641112"/>
              <a:chOff x="11395288" y="6034159"/>
              <a:chExt cx="1208632" cy="823841"/>
            </a:xfrm>
          </p:grpSpPr>
          <p:sp>
            <p:nvSpPr>
              <p:cNvPr id="55" name="菱形 54"/>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p:cNvSpPr/>
              <p:nvPr/>
            </p:nvSpPr>
            <p:spPr>
              <a:xfrm>
                <a:off x="11395288" y="6157363"/>
                <a:ext cx="577426" cy="577425"/>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fld>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19677" y="1827651"/>
            <a:ext cx="8521881" cy="4427337"/>
          </a:xfrm>
          <a:prstGeom prst="rect">
            <a:avLst/>
          </a:prstGeom>
        </p:spPr>
      </p:pic>
      <p:sp>
        <p:nvSpPr>
          <p:cNvPr id="17" name="文本框 16"/>
          <p:cNvSpPr txBox="1"/>
          <p:nvPr/>
        </p:nvSpPr>
        <p:spPr>
          <a:xfrm>
            <a:off x="721113" y="1221989"/>
            <a:ext cx="4797908" cy="400110"/>
          </a:xfrm>
          <a:prstGeom prst="rect">
            <a:avLst/>
          </a:prstGeom>
          <a:noFill/>
        </p:spPr>
        <p:txBody>
          <a:bodyPr wrap="square" rtlCol="0">
            <a:spAutoFit/>
            <a:scene3d>
              <a:camera prst="orthographicFront"/>
              <a:lightRig rig="threePt" dir="t"/>
            </a:scene3d>
            <a:sp3d contourW="12700"/>
          </a:bodyPr>
          <a:lstStyle/>
          <a:p>
            <a:r>
              <a:rPr lang="zh-CN" altLang="en-US" sz="2000"/>
              <a:t>简化操作</a:t>
            </a:r>
            <a:endParaRPr lang="zh-CN" altLang="zh-CN" sz="2000"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387125" y="299356"/>
            <a:ext cx="12126301" cy="6596744"/>
            <a:chOff x="387125" y="299356"/>
            <a:chExt cx="12126301" cy="6596744"/>
          </a:xfrm>
        </p:grpSpPr>
        <p:grpSp>
          <p:nvGrpSpPr>
            <p:cNvPr id="51" name="组合 50"/>
            <p:cNvGrpSpPr/>
            <p:nvPr/>
          </p:nvGrpSpPr>
          <p:grpSpPr>
            <a:xfrm>
              <a:off x="387125" y="299356"/>
              <a:ext cx="1316500" cy="883947"/>
              <a:chOff x="1276124" y="1279752"/>
              <a:chExt cx="6401933" cy="4298496"/>
            </a:xfrm>
          </p:grpSpPr>
          <p:sp>
            <p:nvSpPr>
              <p:cNvPr id="59" name="菱形 58"/>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菱形 59"/>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03</a:t>
              </a:r>
              <a:endParaRPr lang="zh-CN" altLang="en-US" sz="3200" dirty="0">
                <a:solidFill>
                  <a:schemeClr val="accent1"/>
                </a:solidFill>
                <a:latin typeface="Agency FB" panose="020B0503020202020204" pitchFamily="34" charset="0"/>
              </a:endParaRPr>
            </a:p>
          </p:txBody>
        </p:sp>
        <p:grpSp>
          <p:nvGrpSpPr>
            <p:cNvPr id="53" name="组合 52"/>
            <p:cNvGrpSpPr/>
            <p:nvPr/>
          </p:nvGrpSpPr>
          <p:grpSpPr>
            <a:xfrm>
              <a:off x="1869914" y="455781"/>
              <a:ext cx="5532873" cy="646330"/>
              <a:chOff x="1591893" y="398593"/>
              <a:chExt cx="5532873" cy="646330"/>
            </a:xfrm>
          </p:grpSpPr>
          <p:sp>
            <p:nvSpPr>
              <p:cNvPr id="57" name="文本框 56"/>
              <p:cNvSpPr txBox="1"/>
              <p:nvPr/>
            </p:nvSpPr>
            <p:spPr>
              <a:xfrm>
                <a:off x="1619575" y="398593"/>
                <a:ext cx="4198105" cy="521970"/>
              </a:xfrm>
              <a:prstGeom prst="rect">
                <a:avLst/>
              </a:prstGeom>
              <a:noFill/>
            </p:spPr>
            <p:txBody>
              <a:bodyPr wrap="square" rtlCol="0">
                <a:spAutoFit/>
                <a:scene3d>
                  <a:camera prst="orthographicFront"/>
                  <a:lightRig rig="threePt" dir="t"/>
                </a:scene3d>
                <a:sp3d contourW="12700"/>
              </a:bodyPr>
              <a:lstStyle/>
              <a:p>
                <a:r>
                  <a:rPr lang="zh-CN" altLang="en-US" sz="2800" b="1">
                    <a:solidFill>
                      <a:schemeClr val="accent3"/>
                    </a:solidFill>
                    <a:sym typeface="+mn-ea"/>
                  </a:rPr>
                  <a:t>节点算法介绍</a:t>
                </a:r>
                <a:endParaRPr lang="zh-CN" altLang="en-US" sz="2800" b="1" dirty="0">
                  <a:solidFill>
                    <a:schemeClr val="accent3"/>
                  </a:solidFill>
                  <a:latin typeface="Century Gothic" panose="020B0502020202020204" pitchFamily="34" charset="0"/>
                  <a:sym typeface="+mn-ea"/>
                </a:endParaRPr>
              </a:p>
            </p:txBody>
          </p:sp>
          <p:sp>
            <p:nvSpPr>
              <p:cNvPr id="58" name="文本框 57"/>
              <p:cNvSpPr txBox="1"/>
              <p:nvPr/>
            </p:nvSpPr>
            <p:spPr>
              <a:xfrm>
                <a:off x="1591893" y="798702"/>
                <a:ext cx="5532873" cy="246221"/>
              </a:xfrm>
              <a:prstGeom prst="rect">
                <a:avLst/>
              </a:prstGeom>
              <a:noFill/>
            </p:spPr>
            <p:txBody>
              <a:bodyPr wrap="square" rtlCol="0">
                <a:spAutoFit/>
                <a:scene3d>
                  <a:camera prst="orthographicFront"/>
                  <a:lightRig rig="threePt" dir="t"/>
                </a:scene3d>
                <a:sp3d contourW="12700"/>
              </a:bodyPr>
              <a:lstStyle/>
              <a:p>
                <a:endParaRPr lang="en-US" altLang="zh-CN" sz="1000" dirty="0">
                  <a:solidFill>
                    <a:schemeClr val="bg1">
                      <a:lumMod val="50000"/>
                    </a:schemeClr>
                  </a:solidFill>
                  <a:latin typeface="Century Gothic" panose="020B0502020202020204" pitchFamily="34" charset="0"/>
                </a:endParaRPr>
              </a:p>
            </p:txBody>
          </p:sp>
        </p:grpSp>
        <p:grpSp>
          <p:nvGrpSpPr>
            <p:cNvPr id="54" name="组合 53"/>
            <p:cNvGrpSpPr/>
            <p:nvPr/>
          </p:nvGrpSpPr>
          <p:grpSpPr>
            <a:xfrm>
              <a:off x="11572871" y="6254988"/>
              <a:ext cx="940555" cy="641112"/>
              <a:chOff x="11395288" y="6034159"/>
              <a:chExt cx="1208632" cy="823841"/>
            </a:xfrm>
          </p:grpSpPr>
          <p:sp>
            <p:nvSpPr>
              <p:cNvPr id="55" name="菱形 54"/>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p:cNvSpPr/>
              <p:nvPr/>
            </p:nvSpPr>
            <p:spPr>
              <a:xfrm>
                <a:off x="11395288" y="6157363"/>
                <a:ext cx="577426" cy="577425"/>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fld>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08976" y="2112982"/>
            <a:ext cx="5677192" cy="2684285"/>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8976" y="314864"/>
            <a:ext cx="5677192" cy="1593932"/>
          </a:xfrm>
          <a:prstGeom prst="rect">
            <a:avLst/>
          </a:prstGeom>
        </p:spPr>
      </p:pic>
      <p:sp>
        <p:nvSpPr>
          <p:cNvPr id="8" name="文本框 7"/>
          <p:cNvSpPr txBox="1"/>
          <p:nvPr/>
        </p:nvSpPr>
        <p:spPr>
          <a:xfrm>
            <a:off x="819677" y="1377860"/>
            <a:ext cx="4963347" cy="4370427"/>
          </a:xfrm>
          <a:prstGeom prst="rect">
            <a:avLst/>
          </a:prstGeom>
          <a:noFill/>
        </p:spPr>
        <p:txBody>
          <a:bodyPr wrap="square" rtlCol="0">
            <a:spAutoFit/>
          </a:bodyPr>
          <a:lstStyle/>
          <a:p>
            <a:r>
              <a:rPr lang="zh-CN" altLang="en-US" sz="2400"/>
              <a:t>流程：</a:t>
            </a:r>
            <a:endParaRPr lang="en-US" altLang="zh-CN" sz="2400"/>
          </a:p>
          <a:p>
            <a:endParaRPr lang="en-US" altLang="zh-CN" sz="2000"/>
          </a:p>
          <a:p>
            <a:r>
              <a:rPr lang="zh-CN" altLang="en-US"/>
              <a:t>首先通过接受</a:t>
            </a:r>
            <a:r>
              <a:rPr lang="en-US" altLang="zh-CN"/>
              <a:t>/gazebo/model_states</a:t>
            </a:r>
            <a:r>
              <a:rPr lang="zh-CN" altLang="en-US"/>
              <a:t>下的消息，得到</a:t>
            </a:r>
            <a:r>
              <a:rPr lang="en-US" altLang="zh-CN"/>
              <a:t>gazebo</a:t>
            </a:r>
            <a:r>
              <a:rPr lang="zh-CN" altLang="en-US"/>
              <a:t>环境中餐桌，机器人的位置，完成餐厅的初始化操作。</a:t>
            </a:r>
            <a:endParaRPr lang="en-US" altLang="zh-CN"/>
          </a:p>
          <a:p>
            <a:endParaRPr lang="en-US" altLang="zh-CN"/>
          </a:p>
          <a:p>
            <a:r>
              <a:rPr lang="zh-CN" altLang="en-US"/>
              <a:t>当</a:t>
            </a:r>
            <a:r>
              <a:rPr lang="en-US" altLang="zh-CN"/>
              <a:t>Turtlebot</a:t>
            </a:r>
            <a:r>
              <a:rPr lang="zh-CN" altLang="en-US"/>
              <a:t>空闲时，向门口位置前进。在前进的过程中实时监测</a:t>
            </a:r>
            <a:r>
              <a:rPr lang="en-US" altLang="zh-CN"/>
              <a:t>‘move_to_human‘</a:t>
            </a:r>
            <a:r>
              <a:rPr lang="zh-CN" altLang="en-US"/>
              <a:t>下的消息（由视觉部分节点发送），若收到消息，则直接移动到客人面前。</a:t>
            </a:r>
            <a:endParaRPr lang="en-US" altLang="zh-CN"/>
          </a:p>
          <a:p>
            <a:endParaRPr lang="en-US" altLang="zh-CN"/>
          </a:p>
          <a:p>
            <a:r>
              <a:rPr lang="zh-CN" altLang="en-US"/>
              <a:t>随后，</a:t>
            </a:r>
            <a:r>
              <a:rPr lang="en-US" altLang="zh-CN"/>
              <a:t>Turtlebot</a:t>
            </a:r>
            <a:r>
              <a:rPr lang="zh-CN" altLang="en-US"/>
              <a:t>会与客人进行交谈，确认用餐人数，对座位的需求（如靠窗，无烟区等）。收到这些信息后，程序会寻找符合需求的座位中离门口最近的座位，并前往。</a:t>
            </a: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387125" y="299356"/>
            <a:ext cx="12126301" cy="6596744"/>
            <a:chOff x="387125" y="299356"/>
            <a:chExt cx="12126301" cy="6596744"/>
          </a:xfrm>
        </p:grpSpPr>
        <p:grpSp>
          <p:nvGrpSpPr>
            <p:cNvPr id="51" name="组合 50"/>
            <p:cNvGrpSpPr/>
            <p:nvPr/>
          </p:nvGrpSpPr>
          <p:grpSpPr>
            <a:xfrm>
              <a:off x="387125" y="299356"/>
              <a:ext cx="1316500" cy="883947"/>
              <a:chOff x="1276124" y="1279752"/>
              <a:chExt cx="6401933" cy="4298496"/>
            </a:xfrm>
          </p:grpSpPr>
          <p:sp>
            <p:nvSpPr>
              <p:cNvPr id="59" name="菱形 58"/>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菱形 59"/>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03</a:t>
              </a:r>
              <a:endParaRPr lang="zh-CN" altLang="en-US" sz="3200" dirty="0">
                <a:solidFill>
                  <a:schemeClr val="accent1"/>
                </a:solidFill>
                <a:latin typeface="Agency FB" panose="020B0503020202020204" pitchFamily="34" charset="0"/>
              </a:endParaRPr>
            </a:p>
          </p:txBody>
        </p:sp>
        <p:grpSp>
          <p:nvGrpSpPr>
            <p:cNvPr id="53" name="组合 52"/>
            <p:cNvGrpSpPr/>
            <p:nvPr/>
          </p:nvGrpSpPr>
          <p:grpSpPr>
            <a:xfrm>
              <a:off x="1869914" y="455781"/>
              <a:ext cx="5532873" cy="646330"/>
              <a:chOff x="1591893" y="398593"/>
              <a:chExt cx="5532873" cy="646330"/>
            </a:xfrm>
          </p:grpSpPr>
          <p:sp>
            <p:nvSpPr>
              <p:cNvPr id="57" name="文本框 56"/>
              <p:cNvSpPr txBox="1"/>
              <p:nvPr/>
            </p:nvSpPr>
            <p:spPr>
              <a:xfrm>
                <a:off x="1619575" y="398593"/>
                <a:ext cx="4198105" cy="521970"/>
              </a:xfrm>
              <a:prstGeom prst="rect">
                <a:avLst/>
              </a:prstGeom>
              <a:noFill/>
            </p:spPr>
            <p:txBody>
              <a:bodyPr wrap="square" rtlCol="0">
                <a:spAutoFit/>
                <a:scene3d>
                  <a:camera prst="orthographicFront"/>
                  <a:lightRig rig="threePt" dir="t"/>
                </a:scene3d>
                <a:sp3d contourW="12700"/>
              </a:bodyPr>
              <a:lstStyle/>
              <a:p>
                <a:r>
                  <a:rPr lang="zh-CN" altLang="en-US" sz="2800" b="1">
                    <a:solidFill>
                      <a:schemeClr val="accent3"/>
                    </a:solidFill>
                    <a:sym typeface="+mn-ea"/>
                  </a:rPr>
                  <a:t>节点算法介绍</a:t>
                </a:r>
                <a:endParaRPr lang="zh-CN" altLang="en-US" sz="2800" b="1" dirty="0">
                  <a:solidFill>
                    <a:schemeClr val="accent3"/>
                  </a:solidFill>
                  <a:latin typeface="Century Gothic" panose="020B0502020202020204" pitchFamily="34" charset="0"/>
                  <a:sym typeface="+mn-ea"/>
                </a:endParaRPr>
              </a:p>
            </p:txBody>
          </p:sp>
          <p:sp>
            <p:nvSpPr>
              <p:cNvPr id="58" name="文本框 57"/>
              <p:cNvSpPr txBox="1"/>
              <p:nvPr/>
            </p:nvSpPr>
            <p:spPr>
              <a:xfrm>
                <a:off x="1591893" y="798702"/>
                <a:ext cx="5532873" cy="246221"/>
              </a:xfrm>
              <a:prstGeom prst="rect">
                <a:avLst/>
              </a:prstGeom>
              <a:noFill/>
            </p:spPr>
            <p:txBody>
              <a:bodyPr wrap="square" rtlCol="0">
                <a:spAutoFit/>
                <a:scene3d>
                  <a:camera prst="orthographicFront"/>
                  <a:lightRig rig="threePt" dir="t"/>
                </a:scene3d>
                <a:sp3d contourW="12700"/>
              </a:bodyPr>
              <a:lstStyle/>
              <a:p>
                <a:endParaRPr lang="en-US" altLang="zh-CN" sz="1000" dirty="0">
                  <a:solidFill>
                    <a:schemeClr val="bg1">
                      <a:lumMod val="50000"/>
                    </a:schemeClr>
                  </a:solidFill>
                  <a:latin typeface="Century Gothic" panose="020B0502020202020204" pitchFamily="34" charset="0"/>
                </a:endParaRPr>
              </a:p>
            </p:txBody>
          </p:sp>
        </p:grpSp>
        <p:grpSp>
          <p:nvGrpSpPr>
            <p:cNvPr id="54" name="组合 53"/>
            <p:cNvGrpSpPr/>
            <p:nvPr/>
          </p:nvGrpSpPr>
          <p:grpSpPr>
            <a:xfrm>
              <a:off x="11572871" y="6254988"/>
              <a:ext cx="940555" cy="641112"/>
              <a:chOff x="11395288" y="6034159"/>
              <a:chExt cx="1208632" cy="823841"/>
            </a:xfrm>
          </p:grpSpPr>
          <p:sp>
            <p:nvSpPr>
              <p:cNvPr id="55" name="菱形 54"/>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p:cNvSpPr/>
              <p:nvPr/>
            </p:nvSpPr>
            <p:spPr>
              <a:xfrm>
                <a:off x="11395288" y="6157363"/>
                <a:ext cx="577426" cy="577425"/>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fld>
            <a:endParaRPr lang="zh-CN" altLang="en-US" dirty="0"/>
          </a:p>
        </p:txBody>
      </p:sp>
      <p:sp>
        <p:nvSpPr>
          <p:cNvPr id="17" name="文本框 16"/>
          <p:cNvSpPr txBox="1"/>
          <p:nvPr/>
        </p:nvSpPr>
        <p:spPr>
          <a:xfrm>
            <a:off x="721113" y="1221989"/>
            <a:ext cx="4797908" cy="461665"/>
          </a:xfrm>
          <a:prstGeom prst="rect">
            <a:avLst/>
          </a:prstGeom>
          <a:noFill/>
        </p:spPr>
        <p:txBody>
          <a:bodyPr wrap="square" rtlCol="0">
            <a:spAutoFit/>
            <a:scene3d>
              <a:camera prst="orthographicFront"/>
              <a:lightRig rig="threePt" dir="t"/>
            </a:scene3d>
            <a:sp3d contourW="12700"/>
          </a:bodyPr>
          <a:lstStyle/>
          <a:p>
            <a:r>
              <a:rPr lang="zh-CN" altLang="en-US" sz="2400"/>
              <a:t>一些细节</a:t>
            </a:r>
            <a:endParaRPr lang="zh-CN" altLang="zh-CN" sz="2400" dirty="0"/>
          </a:p>
        </p:txBody>
      </p:sp>
      <p:sp>
        <p:nvSpPr>
          <p:cNvPr id="18" name="文本框 17"/>
          <p:cNvSpPr txBox="1"/>
          <p:nvPr/>
        </p:nvSpPr>
        <p:spPr>
          <a:xfrm>
            <a:off x="721113" y="1892469"/>
            <a:ext cx="8108558" cy="3477875"/>
          </a:xfrm>
          <a:prstGeom prst="rect">
            <a:avLst/>
          </a:prstGeom>
          <a:noFill/>
        </p:spPr>
        <p:txBody>
          <a:bodyPr wrap="square" rtlCol="0">
            <a:spAutoFit/>
            <a:scene3d>
              <a:camera prst="orthographicFront"/>
              <a:lightRig rig="threePt" dir="t"/>
            </a:scene3d>
            <a:sp3d contourW="12700"/>
          </a:bodyPr>
          <a:lstStyle/>
          <a:p>
            <a:r>
              <a:rPr lang="zh-CN" altLang="en-US" sz="2000"/>
              <a:t>路径规划：</a:t>
            </a:r>
            <a:endParaRPr lang="en-US" altLang="zh-CN" sz="2000"/>
          </a:p>
          <a:p>
            <a:r>
              <a:rPr lang="zh-CN" altLang="en-US" sz="2000"/>
              <a:t>设定一个坐标集合，对于集合内每个坐标，维护一个列表，列表内存放允许从该坐标移动到的坐标位置，以保证机器人只在水平和竖直两个方向运动。机器人通过集合内的坐标进行导航。</a:t>
            </a:r>
            <a:endParaRPr lang="en-US" altLang="zh-CN" sz="2000"/>
          </a:p>
          <a:p>
            <a:endParaRPr lang="en-US" altLang="zh-CN" sz="2000"/>
          </a:p>
          <a:p>
            <a:endParaRPr lang="en-US" altLang="zh-CN" sz="2000"/>
          </a:p>
          <a:p>
            <a:r>
              <a:rPr lang="zh-CN" altLang="en-US" sz="2000"/>
              <a:t>姿态选择：</a:t>
            </a:r>
            <a:endParaRPr lang="en-US" altLang="zh-CN" sz="2000"/>
          </a:p>
          <a:p>
            <a:r>
              <a:rPr lang="zh-CN" altLang="en-US" sz="2000"/>
              <a:t>机器人在实现定点导航时除了设置</a:t>
            </a:r>
            <a:r>
              <a:rPr lang="en-US" altLang="zh-CN" sz="2000"/>
              <a:t>position</a:t>
            </a:r>
            <a:r>
              <a:rPr lang="zh-CN" altLang="en-US" sz="2000"/>
              <a:t>，还需要设置</a:t>
            </a:r>
            <a:r>
              <a:rPr lang="en-US" altLang="zh-CN" sz="2000"/>
              <a:t>quaternion</a:t>
            </a:r>
            <a:endParaRPr lang="en-US" altLang="zh-CN" sz="2000"/>
          </a:p>
          <a:p>
            <a:r>
              <a:rPr lang="zh-CN" altLang="en-US" sz="2000"/>
              <a:t>通过</a:t>
            </a:r>
            <a:r>
              <a:rPr lang="en-US" altLang="zh-CN" sz="2000"/>
              <a:t>tf.transformations</a:t>
            </a:r>
            <a:r>
              <a:rPr lang="zh-CN" altLang="en-US" sz="2000"/>
              <a:t>模块下的函数将（</a:t>
            </a:r>
            <a:r>
              <a:rPr lang="en-US" altLang="zh-CN" sz="2000"/>
              <a:t>0,0,yaw</a:t>
            </a:r>
            <a:r>
              <a:rPr lang="zh-CN" altLang="en-US" sz="2000"/>
              <a:t>）转换为</a:t>
            </a:r>
            <a:r>
              <a:rPr lang="en-US" altLang="zh-CN" sz="2000"/>
              <a:t>quaternion</a:t>
            </a:r>
            <a:endParaRPr lang="en-US" altLang="zh-CN" sz="2000"/>
          </a:p>
          <a:p>
            <a:r>
              <a:rPr lang="zh-CN" altLang="en-US" sz="2000"/>
              <a:t>机器人在到达指定位置后保持原本的</a:t>
            </a:r>
            <a:r>
              <a:rPr lang="en-US" altLang="zh-CN" sz="2000"/>
              <a:t>yaw</a:t>
            </a:r>
            <a:endParaRPr lang="en-US" altLang="zh-CN" sz="2000"/>
          </a:p>
          <a:p>
            <a:r>
              <a:rPr lang="zh-CN" altLang="en-US" sz="2000"/>
              <a:t>但当其到达餐桌旁进行服务时需要让机器人面向客人</a:t>
            </a:r>
            <a:endParaRPr lang="zh-CN" altLang="zh-CN" sz="2000"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3" name="菱形 2"/>
          <p:cNvSpPr/>
          <p:nvPr/>
        </p:nvSpPr>
        <p:spPr>
          <a:xfrm>
            <a:off x="3379561" y="1279752"/>
            <a:ext cx="4298496" cy="429849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菱形 3"/>
          <p:cNvSpPr/>
          <p:nvPr/>
        </p:nvSpPr>
        <p:spPr>
          <a:xfrm>
            <a:off x="8259355" y="3139440"/>
            <a:ext cx="579120" cy="579120"/>
          </a:xfrm>
          <a:prstGeom prst="diamond">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菱形 4"/>
          <p:cNvSpPr/>
          <p:nvPr/>
        </p:nvSpPr>
        <p:spPr>
          <a:xfrm>
            <a:off x="9159243" y="3139440"/>
            <a:ext cx="579120" cy="579120"/>
          </a:xfrm>
          <a:prstGeom prst="diamond">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菱形 5"/>
          <p:cNvSpPr/>
          <p:nvPr/>
        </p:nvSpPr>
        <p:spPr>
          <a:xfrm>
            <a:off x="10059130" y="3139440"/>
            <a:ext cx="579120" cy="579120"/>
          </a:xfrm>
          <a:prstGeom prst="diamond">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菱形 6"/>
          <p:cNvSpPr/>
          <p:nvPr/>
        </p:nvSpPr>
        <p:spPr>
          <a:xfrm>
            <a:off x="8418650" y="3316194"/>
            <a:ext cx="260529" cy="225611"/>
          </a:xfrm>
          <a:custGeom>
            <a:avLst/>
            <a:gdLst>
              <a:gd name="connsiteX0" fmla="*/ 205065 w 605876"/>
              <a:gd name="connsiteY0" fmla="*/ 428776 h 524672"/>
              <a:gd name="connsiteX1" fmla="*/ 226551 w 605876"/>
              <a:gd name="connsiteY1" fmla="*/ 446081 h 524672"/>
              <a:gd name="connsiteX2" fmla="*/ 233109 w 605876"/>
              <a:gd name="connsiteY2" fmla="*/ 453684 h 524672"/>
              <a:gd name="connsiteX3" fmla="*/ 228349 w 605876"/>
              <a:gd name="connsiteY3" fmla="*/ 499196 h 524672"/>
              <a:gd name="connsiteX4" fmla="*/ 223377 w 605876"/>
              <a:gd name="connsiteY4" fmla="*/ 507538 h 524672"/>
              <a:gd name="connsiteX5" fmla="*/ 141188 w 605876"/>
              <a:gd name="connsiteY5" fmla="*/ 476282 h 524672"/>
              <a:gd name="connsiteX6" fmla="*/ 176835 w 605876"/>
              <a:gd name="connsiteY6" fmla="*/ 430241 h 524672"/>
              <a:gd name="connsiteX7" fmla="*/ 205065 w 605876"/>
              <a:gd name="connsiteY7" fmla="*/ 428776 h 524672"/>
              <a:gd name="connsiteX8" fmla="*/ 481191 w 605876"/>
              <a:gd name="connsiteY8" fmla="*/ 426712 h 524672"/>
              <a:gd name="connsiteX9" fmla="*/ 499583 w 605876"/>
              <a:gd name="connsiteY9" fmla="*/ 434333 h 524672"/>
              <a:gd name="connsiteX10" fmla="*/ 510478 w 605876"/>
              <a:gd name="connsiteY10" fmla="*/ 438454 h 524672"/>
              <a:gd name="connsiteX11" fmla="*/ 526874 w 605876"/>
              <a:gd name="connsiteY11" fmla="*/ 493716 h 524672"/>
              <a:gd name="connsiteX12" fmla="*/ 478851 w 605876"/>
              <a:gd name="connsiteY12" fmla="*/ 524041 h 524672"/>
              <a:gd name="connsiteX13" fmla="*/ 435059 w 605876"/>
              <a:gd name="connsiteY13" fmla="*/ 484629 h 524672"/>
              <a:gd name="connsiteX14" fmla="*/ 460022 w 605876"/>
              <a:gd name="connsiteY14" fmla="*/ 432008 h 524672"/>
              <a:gd name="connsiteX15" fmla="*/ 481191 w 605876"/>
              <a:gd name="connsiteY15" fmla="*/ 426712 h 524672"/>
              <a:gd name="connsiteX16" fmla="*/ 53061 w 605876"/>
              <a:gd name="connsiteY16" fmla="*/ 1 h 524672"/>
              <a:gd name="connsiteX17" fmla="*/ 98044 w 605876"/>
              <a:gd name="connsiteY17" fmla="*/ 2087 h 524672"/>
              <a:gd name="connsiteX18" fmla="*/ 147021 w 605876"/>
              <a:gd name="connsiteY18" fmla="*/ 21735 h 524672"/>
              <a:gd name="connsiteX19" fmla="*/ 159609 w 605876"/>
              <a:gd name="connsiteY19" fmla="*/ 48882 h 524672"/>
              <a:gd name="connsiteX20" fmla="*/ 576919 w 605876"/>
              <a:gd name="connsiteY20" fmla="*/ 34622 h 524672"/>
              <a:gd name="connsiteX21" fmla="*/ 604951 w 605876"/>
              <a:gd name="connsiteY21" fmla="*/ 62508 h 524672"/>
              <a:gd name="connsiteX22" fmla="*/ 551531 w 605876"/>
              <a:gd name="connsiteY22" fmla="*/ 185886 h 524672"/>
              <a:gd name="connsiteX23" fmla="*/ 509959 w 605876"/>
              <a:gd name="connsiteY23" fmla="*/ 288244 h 524672"/>
              <a:gd name="connsiteX24" fmla="*/ 501919 w 605876"/>
              <a:gd name="connsiteY24" fmla="*/ 295532 h 524672"/>
              <a:gd name="connsiteX25" fmla="*/ 486898 w 605876"/>
              <a:gd name="connsiteY25" fmla="*/ 302082 h 524672"/>
              <a:gd name="connsiteX26" fmla="*/ 487216 w 605876"/>
              <a:gd name="connsiteY26" fmla="*/ 302927 h 524672"/>
              <a:gd name="connsiteX27" fmla="*/ 212394 w 605876"/>
              <a:gd name="connsiteY27" fmla="*/ 303772 h 524672"/>
              <a:gd name="connsiteX28" fmla="*/ 198748 w 605876"/>
              <a:gd name="connsiteY28" fmla="*/ 360813 h 524672"/>
              <a:gd name="connsiteX29" fmla="*/ 533865 w 605876"/>
              <a:gd name="connsiteY29" fmla="*/ 360285 h 524672"/>
              <a:gd name="connsiteX30" fmla="*/ 533865 w 605876"/>
              <a:gd name="connsiteY30" fmla="*/ 403594 h 524672"/>
              <a:gd name="connsiteX31" fmla="*/ 167225 w 605876"/>
              <a:gd name="connsiteY31" fmla="*/ 406340 h 524672"/>
              <a:gd name="connsiteX32" fmla="*/ 145434 w 605876"/>
              <a:gd name="connsiteY32" fmla="*/ 377714 h 524672"/>
              <a:gd name="connsiteX33" fmla="*/ 181612 w 605876"/>
              <a:gd name="connsiteY33" fmla="*/ 279793 h 524672"/>
              <a:gd name="connsiteX34" fmla="*/ 181506 w 605876"/>
              <a:gd name="connsiteY34" fmla="*/ 279793 h 524672"/>
              <a:gd name="connsiteX35" fmla="*/ 131789 w 605876"/>
              <a:gd name="connsiteY35" fmla="*/ 122507 h 524672"/>
              <a:gd name="connsiteX36" fmla="*/ 98044 w 605876"/>
              <a:gd name="connsiteY36" fmla="*/ 47298 h 524672"/>
              <a:gd name="connsiteX37" fmla="*/ 30979 w 605876"/>
              <a:gd name="connsiteY37" fmla="*/ 45291 h 524672"/>
              <a:gd name="connsiteX38" fmla="*/ 20824 w 605876"/>
              <a:gd name="connsiteY38" fmla="*/ 47931 h 524672"/>
              <a:gd name="connsiteX39" fmla="*/ 10140 w 605876"/>
              <a:gd name="connsiteY39" fmla="*/ 8214 h 524672"/>
              <a:gd name="connsiteX40" fmla="*/ 53061 w 605876"/>
              <a:gd name="connsiteY40" fmla="*/ 1 h 52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5876" h="524672">
                <a:moveTo>
                  <a:pt x="205065" y="428776"/>
                </a:moveTo>
                <a:cubicBezTo>
                  <a:pt x="214175" y="431298"/>
                  <a:pt x="222161" y="436947"/>
                  <a:pt x="226551" y="446081"/>
                </a:cubicBezTo>
                <a:cubicBezTo>
                  <a:pt x="229089" y="448299"/>
                  <a:pt x="231310" y="450833"/>
                  <a:pt x="233109" y="453684"/>
                </a:cubicBezTo>
                <a:cubicBezTo>
                  <a:pt x="242100" y="468151"/>
                  <a:pt x="238186" y="486102"/>
                  <a:pt x="228349" y="499196"/>
                </a:cubicBezTo>
                <a:cubicBezTo>
                  <a:pt x="226974" y="502047"/>
                  <a:pt x="225493" y="504793"/>
                  <a:pt x="223377" y="507538"/>
                </a:cubicBezTo>
                <a:cubicBezTo>
                  <a:pt x="196721" y="542174"/>
                  <a:pt x="136746" y="520527"/>
                  <a:pt x="141188" y="476282"/>
                </a:cubicBezTo>
                <a:cubicBezTo>
                  <a:pt x="143198" y="455902"/>
                  <a:pt x="157690" y="437528"/>
                  <a:pt x="176835" y="430241"/>
                </a:cubicBezTo>
                <a:cubicBezTo>
                  <a:pt x="185721" y="426862"/>
                  <a:pt x="195955" y="426255"/>
                  <a:pt x="205065" y="428776"/>
                </a:cubicBezTo>
                <a:close/>
                <a:moveTo>
                  <a:pt x="481191" y="426712"/>
                </a:moveTo>
                <a:cubicBezTo>
                  <a:pt x="488080" y="427095"/>
                  <a:pt x="494506" y="429631"/>
                  <a:pt x="499583" y="434333"/>
                </a:cubicBezTo>
                <a:cubicBezTo>
                  <a:pt x="503391" y="435178"/>
                  <a:pt x="507093" y="436446"/>
                  <a:pt x="510478" y="438454"/>
                </a:cubicBezTo>
                <a:cubicBezTo>
                  <a:pt x="529201" y="449548"/>
                  <a:pt x="536499" y="474274"/>
                  <a:pt x="526874" y="493716"/>
                </a:cubicBezTo>
                <a:cubicBezTo>
                  <a:pt x="518517" y="510727"/>
                  <a:pt x="498102" y="524886"/>
                  <a:pt x="478851" y="524041"/>
                </a:cubicBezTo>
                <a:cubicBezTo>
                  <a:pt x="456743" y="522984"/>
                  <a:pt x="438655" y="505973"/>
                  <a:pt x="435059" y="484629"/>
                </a:cubicBezTo>
                <a:cubicBezTo>
                  <a:pt x="431568" y="464024"/>
                  <a:pt x="441723" y="442363"/>
                  <a:pt x="460022" y="432008"/>
                </a:cubicBezTo>
                <a:cubicBezTo>
                  <a:pt x="466951" y="428099"/>
                  <a:pt x="474302" y="426329"/>
                  <a:pt x="481191" y="426712"/>
                </a:cubicBezTo>
                <a:close/>
                <a:moveTo>
                  <a:pt x="53061" y="1"/>
                </a:moveTo>
                <a:cubicBezTo>
                  <a:pt x="68584" y="54"/>
                  <a:pt x="84451" y="1823"/>
                  <a:pt x="98044" y="2087"/>
                </a:cubicBezTo>
                <a:cubicBezTo>
                  <a:pt x="121634" y="2510"/>
                  <a:pt x="134433" y="1453"/>
                  <a:pt x="147021" y="21735"/>
                </a:cubicBezTo>
                <a:cubicBezTo>
                  <a:pt x="151887" y="29657"/>
                  <a:pt x="156013" y="38847"/>
                  <a:pt x="159609" y="48882"/>
                </a:cubicBezTo>
                <a:cubicBezTo>
                  <a:pt x="300405" y="43072"/>
                  <a:pt x="435700" y="56593"/>
                  <a:pt x="576919" y="34622"/>
                </a:cubicBezTo>
                <a:cubicBezTo>
                  <a:pt x="593315" y="31981"/>
                  <a:pt x="610028" y="44340"/>
                  <a:pt x="604951" y="62508"/>
                </a:cubicBezTo>
                <a:cubicBezTo>
                  <a:pt x="592363" y="106240"/>
                  <a:pt x="565811" y="142789"/>
                  <a:pt x="551531" y="185886"/>
                </a:cubicBezTo>
                <a:cubicBezTo>
                  <a:pt x="539154" y="223175"/>
                  <a:pt x="532279" y="255392"/>
                  <a:pt x="509959" y="288244"/>
                </a:cubicBezTo>
                <a:cubicBezTo>
                  <a:pt x="507632" y="291624"/>
                  <a:pt x="504881" y="293948"/>
                  <a:pt x="501919" y="295532"/>
                </a:cubicBezTo>
                <a:cubicBezTo>
                  <a:pt x="498217" y="299335"/>
                  <a:pt x="493351" y="302082"/>
                  <a:pt x="486898" y="302082"/>
                </a:cubicBezTo>
                <a:lnTo>
                  <a:pt x="487216" y="302927"/>
                </a:lnTo>
                <a:cubicBezTo>
                  <a:pt x="404282" y="309581"/>
                  <a:pt x="294481" y="328384"/>
                  <a:pt x="212394" y="303772"/>
                </a:cubicBezTo>
                <a:cubicBezTo>
                  <a:pt x="210067" y="323102"/>
                  <a:pt x="204990" y="342010"/>
                  <a:pt x="198748" y="360813"/>
                </a:cubicBezTo>
                <a:cubicBezTo>
                  <a:pt x="310348" y="359756"/>
                  <a:pt x="422371" y="356904"/>
                  <a:pt x="533865" y="360285"/>
                </a:cubicBezTo>
                <a:cubicBezTo>
                  <a:pt x="561898" y="361024"/>
                  <a:pt x="561686" y="402537"/>
                  <a:pt x="533865" y="403594"/>
                </a:cubicBezTo>
                <a:cubicBezTo>
                  <a:pt x="411899" y="408453"/>
                  <a:pt x="289298" y="405706"/>
                  <a:pt x="167225" y="406340"/>
                </a:cubicBezTo>
                <a:cubicBezTo>
                  <a:pt x="153157" y="406340"/>
                  <a:pt x="140780" y="391763"/>
                  <a:pt x="145434" y="377714"/>
                </a:cubicBezTo>
                <a:cubicBezTo>
                  <a:pt x="156542" y="344440"/>
                  <a:pt x="164793" y="310321"/>
                  <a:pt x="181612" y="279793"/>
                </a:cubicBezTo>
                <a:cubicBezTo>
                  <a:pt x="181506" y="279793"/>
                  <a:pt x="181506" y="279793"/>
                  <a:pt x="181506" y="279793"/>
                </a:cubicBezTo>
                <a:cubicBezTo>
                  <a:pt x="164369" y="227505"/>
                  <a:pt x="148291" y="174901"/>
                  <a:pt x="131789" y="122507"/>
                </a:cubicBezTo>
                <a:cubicBezTo>
                  <a:pt x="125230" y="101698"/>
                  <a:pt x="120470" y="57544"/>
                  <a:pt x="98044" y="47298"/>
                </a:cubicBezTo>
                <a:cubicBezTo>
                  <a:pt x="90957" y="44023"/>
                  <a:pt x="37854" y="42016"/>
                  <a:pt x="30979" y="45291"/>
                </a:cubicBezTo>
                <a:cubicBezTo>
                  <a:pt x="27488" y="46981"/>
                  <a:pt x="24632" y="47614"/>
                  <a:pt x="20824" y="47931"/>
                </a:cubicBezTo>
                <a:cubicBezTo>
                  <a:pt x="-439" y="49410"/>
                  <a:pt x="-7843" y="18037"/>
                  <a:pt x="10140" y="8214"/>
                </a:cubicBezTo>
                <a:cubicBezTo>
                  <a:pt x="22358" y="1612"/>
                  <a:pt x="37537" y="-52"/>
                  <a:pt x="53061" y="1"/>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菱形 7"/>
          <p:cNvSpPr/>
          <p:nvPr/>
        </p:nvSpPr>
        <p:spPr>
          <a:xfrm>
            <a:off x="9318538" y="3298932"/>
            <a:ext cx="260530" cy="260137"/>
          </a:xfrm>
          <a:custGeom>
            <a:avLst/>
            <a:gdLst>
              <a:gd name="connsiteX0" fmla="*/ 506334 w 607638"/>
              <a:gd name="connsiteY0" fmla="*/ 455027 h 606722"/>
              <a:gd name="connsiteX1" fmla="*/ 506334 w 607638"/>
              <a:gd name="connsiteY1" fmla="*/ 505592 h 606722"/>
              <a:gd name="connsiteX2" fmla="*/ 531616 w 607638"/>
              <a:gd name="connsiteY2" fmla="*/ 505592 h 606722"/>
              <a:gd name="connsiteX3" fmla="*/ 556986 w 607638"/>
              <a:gd name="connsiteY3" fmla="*/ 480265 h 606722"/>
              <a:gd name="connsiteX4" fmla="*/ 531616 w 607638"/>
              <a:gd name="connsiteY4" fmla="*/ 455027 h 606722"/>
              <a:gd name="connsiteX5" fmla="*/ 430401 w 607638"/>
              <a:gd name="connsiteY5" fmla="*/ 353896 h 606722"/>
              <a:gd name="connsiteX6" fmla="*/ 405031 w 607638"/>
              <a:gd name="connsiteY6" fmla="*/ 379223 h 606722"/>
              <a:gd name="connsiteX7" fmla="*/ 430401 w 607638"/>
              <a:gd name="connsiteY7" fmla="*/ 404461 h 606722"/>
              <a:gd name="connsiteX8" fmla="*/ 455683 w 607638"/>
              <a:gd name="connsiteY8" fmla="*/ 404461 h 606722"/>
              <a:gd name="connsiteX9" fmla="*/ 455683 w 607638"/>
              <a:gd name="connsiteY9" fmla="*/ 353896 h 606722"/>
              <a:gd name="connsiteX10" fmla="*/ 480964 w 607638"/>
              <a:gd name="connsiteY10" fmla="*/ 252766 h 606722"/>
              <a:gd name="connsiteX11" fmla="*/ 506334 w 607638"/>
              <a:gd name="connsiteY11" fmla="*/ 278093 h 606722"/>
              <a:gd name="connsiteX12" fmla="*/ 506334 w 607638"/>
              <a:gd name="connsiteY12" fmla="*/ 303331 h 606722"/>
              <a:gd name="connsiteX13" fmla="*/ 556986 w 607638"/>
              <a:gd name="connsiteY13" fmla="*/ 303331 h 606722"/>
              <a:gd name="connsiteX14" fmla="*/ 582268 w 607638"/>
              <a:gd name="connsiteY14" fmla="*/ 328658 h 606722"/>
              <a:gd name="connsiteX15" fmla="*/ 556986 w 607638"/>
              <a:gd name="connsiteY15" fmla="*/ 353896 h 606722"/>
              <a:gd name="connsiteX16" fmla="*/ 506334 w 607638"/>
              <a:gd name="connsiteY16" fmla="*/ 353896 h 606722"/>
              <a:gd name="connsiteX17" fmla="*/ 506334 w 607638"/>
              <a:gd name="connsiteY17" fmla="*/ 404461 h 606722"/>
              <a:gd name="connsiteX18" fmla="*/ 531616 w 607638"/>
              <a:gd name="connsiteY18" fmla="*/ 404461 h 606722"/>
              <a:gd name="connsiteX19" fmla="*/ 607638 w 607638"/>
              <a:gd name="connsiteY19" fmla="*/ 480265 h 606722"/>
              <a:gd name="connsiteX20" fmla="*/ 531616 w 607638"/>
              <a:gd name="connsiteY20" fmla="*/ 556157 h 606722"/>
              <a:gd name="connsiteX21" fmla="*/ 506334 w 607638"/>
              <a:gd name="connsiteY21" fmla="*/ 556157 h 606722"/>
              <a:gd name="connsiteX22" fmla="*/ 506334 w 607638"/>
              <a:gd name="connsiteY22" fmla="*/ 581395 h 606722"/>
              <a:gd name="connsiteX23" fmla="*/ 480964 w 607638"/>
              <a:gd name="connsiteY23" fmla="*/ 606722 h 606722"/>
              <a:gd name="connsiteX24" fmla="*/ 455683 w 607638"/>
              <a:gd name="connsiteY24" fmla="*/ 581395 h 606722"/>
              <a:gd name="connsiteX25" fmla="*/ 455683 w 607638"/>
              <a:gd name="connsiteY25" fmla="*/ 556157 h 606722"/>
              <a:gd name="connsiteX26" fmla="*/ 405031 w 607638"/>
              <a:gd name="connsiteY26" fmla="*/ 556157 h 606722"/>
              <a:gd name="connsiteX27" fmla="*/ 379749 w 607638"/>
              <a:gd name="connsiteY27" fmla="*/ 530830 h 606722"/>
              <a:gd name="connsiteX28" fmla="*/ 405031 w 607638"/>
              <a:gd name="connsiteY28" fmla="*/ 505592 h 606722"/>
              <a:gd name="connsiteX29" fmla="*/ 455683 w 607638"/>
              <a:gd name="connsiteY29" fmla="*/ 505592 h 606722"/>
              <a:gd name="connsiteX30" fmla="*/ 455683 w 607638"/>
              <a:gd name="connsiteY30" fmla="*/ 455027 h 606722"/>
              <a:gd name="connsiteX31" fmla="*/ 430401 w 607638"/>
              <a:gd name="connsiteY31" fmla="*/ 455027 h 606722"/>
              <a:gd name="connsiteX32" fmla="*/ 354379 w 607638"/>
              <a:gd name="connsiteY32" fmla="*/ 379223 h 606722"/>
              <a:gd name="connsiteX33" fmla="*/ 430401 w 607638"/>
              <a:gd name="connsiteY33" fmla="*/ 303331 h 606722"/>
              <a:gd name="connsiteX34" fmla="*/ 455683 w 607638"/>
              <a:gd name="connsiteY34" fmla="*/ 303331 h 606722"/>
              <a:gd name="connsiteX35" fmla="*/ 455683 w 607638"/>
              <a:gd name="connsiteY35" fmla="*/ 278093 h 606722"/>
              <a:gd name="connsiteX36" fmla="*/ 480964 w 607638"/>
              <a:gd name="connsiteY36" fmla="*/ 252766 h 606722"/>
              <a:gd name="connsiteX37" fmla="*/ 303759 w 607638"/>
              <a:gd name="connsiteY37" fmla="*/ 151716 h 606722"/>
              <a:gd name="connsiteX38" fmla="*/ 329117 w 607638"/>
              <a:gd name="connsiteY38" fmla="*/ 176950 h 606722"/>
              <a:gd name="connsiteX39" fmla="*/ 329117 w 607638"/>
              <a:gd name="connsiteY39" fmla="*/ 303301 h 606722"/>
              <a:gd name="connsiteX40" fmla="*/ 303759 w 607638"/>
              <a:gd name="connsiteY40" fmla="*/ 328624 h 606722"/>
              <a:gd name="connsiteX41" fmla="*/ 227862 w 607638"/>
              <a:gd name="connsiteY41" fmla="*/ 328624 h 606722"/>
              <a:gd name="connsiteX42" fmla="*/ 202593 w 607638"/>
              <a:gd name="connsiteY42" fmla="*/ 303301 h 606722"/>
              <a:gd name="connsiteX43" fmla="*/ 227862 w 607638"/>
              <a:gd name="connsiteY43" fmla="*/ 278066 h 606722"/>
              <a:gd name="connsiteX44" fmla="*/ 278490 w 607638"/>
              <a:gd name="connsiteY44" fmla="*/ 278066 h 606722"/>
              <a:gd name="connsiteX45" fmla="*/ 278490 w 607638"/>
              <a:gd name="connsiteY45" fmla="*/ 176950 h 606722"/>
              <a:gd name="connsiteX46" fmla="*/ 303759 w 607638"/>
              <a:gd name="connsiteY46" fmla="*/ 151716 h 606722"/>
              <a:gd name="connsiteX47" fmla="*/ 303762 w 607638"/>
              <a:gd name="connsiteY47" fmla="*/ 0 h 606722"/>
              <a:gd name="connsiteX48" fmla="*/ 606634 w 607638"/>
              <a:gd name="connsiteY48" fmla="*/ 220667 h 606722"/>
              <a:gd name="connsiteX49" fmla="*/ 589190 w 607638"/>
              <a:gd name="connsiteY49" fmla="*/ 251860 h 606722"/>
              <a:gd name="connsiteX50" fmla="*/ 557950 w 607638"/>
              <a:gd name="connsiteY50" fmla="*/ 234353 h 606722"/>
              <a:gd name="connsiteX51" fmla="*/ 303762 w 607638"/>
              <a:gd name="connsiteY51" fmla="*/ 50568 h 606722"/>
              <a:gd name="connsiteX52" fmla="*/ 50642 w 607638"/>
              <a:gd name="connsiteY52" fmla="*/ 303317 h 606722"/>
              <a:gd name="connsiteX53" fmla="*/ 303762 w 607638"/>
              <a:gd name="connsiteY53" fmla="*/ 556154 h 606722"/>
              <a:gd name="connsiteX54" fmla="*/ 329127 w 607638"/>
              <a:gd name="connsiteY54" fmla="*/ 581394 h 606722"/>
              <a:gd name="connsiteX55" fmla="*/ 303762 w 607638"/>
              <a:gd name="connsiteY55" fmla="*/ 606722 h 606722"/>
              <a:gd name="connsiteX56" fmla="*/ 0 w 607638"/>
              <a:gd name="connsiteY56" fmla="*/ 303317 h 606722"/>
              <a:gd name="connsiteX57" fmla="*/ 303762 w 607638"/>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8" h="606722">
                <a:moveTo>
                  <a:pt x="506334" y="455027"/>
                </a:moveTo>
                <a:lnTo>
                  <a:pt x="506334" y="505592"/>
                </a:lnTo>
                <a:lnTo>
                  <a:pt x="531616" y="505592"/>
                </a:lnTo>
                <a:cubicBezTo>
                  <a:pt x="545592" y="505592"/>
                  <a:pt x="556986" y="494217"/>
                  <a:pt x="556986" y="480265"/>
                </a:cubicBezTo>
                <a:cubicBezTo>
                  <a:pt x="556986" y="466401"/>
                  <a:pt x="545592" y="455027"/>
                  <a:pt x="531616" y="455027"/>
                </a:cubicBezTo>
                <a:close/>
                <a:moveTo>
                  <a:pt x="430401" y="353896"/>
                </a:moveTo>
                <a:cubicBezTo>
                  <a:pt x="416425" y="353896"/>
                  <a:pt x="405031" y="365271"/>
                  <a:pt x="405031" y="379223"/>
                </a:cubicBezTo>
                <a:cubicBezTo>
                  <a:pt x="405031" y="393087"/>
                  <a:pt x="416425" y="404461"/>
                  <a:pt x="430401" y="404461"/>
                </a:cubicBezTo>
                <a:lnTo>
                  <a:pt x="455683" y="404461"/>
                </a:lnTo>
                <a:lnTo>
                  <a:pt x="455683" y="353896"/>
                </a:lnTo>
                <a:close/>
                <a:moveTo>
                  <a:pt x="480964" y="252766"/>
                </a:moveTo>
                <a:cubicBezTo>
                  <a:pt x="495029" y="252766"/>
                  <a:pt x="506334" y="264141"/>
                  <a:pt x="506334" y="278093"/>
                </a:cubicBezTo>
                <a:lnTo>
                  <a:pt x="506334" y="303331"/>
                </a:lnTo>
                <a:lnTo>
                  <a:pt x="556986" y="303331"/>
                </a:lnTo>
                <a:cubicBezTo>
                  <a:pt x="570962" y="303331"/>
                  <a:pt x="582268" y="314706"/>
                  <a:pt x="582268" y="328658"/>
                </a:cubicBezTo>
                <a:cubicBezTo>
                  <a:pt x="582268" y="342610"/>
                  <a:pt x="570962" y="353896"/>
                  <a:pt x="556986" y="353896"/>
                </a:cubicBezTo>
                <a:lnTo>
                  <a:pt x="506334" y="353896"/>
                </a:lnTo>
                <a:lnTo>
                  <a:pt x="506334" y="404461"/>
                </a:lnTo>
                <a:lnTo>
                  <a:pt x="531616" y="404461"/>
                </a:lnTo>
                <a:cubicBezTo>
                  <a:pt x="573544" y="404461"/>
                  <a:pt x="607638" y="438497"/>
                  <a:pt x="607638" y="480265"/>
                </a:cubicBezTo>
                <a:cubicBezTo>
                  <a:pt x="607638" y="522121"/>
                  <a:pt x="573544" y="556157"/>
                  <a:pt x="531616" y="556157"/>
                </a:cubicBezTo>
                <a:lnTo>
                  <a:pt x="506334" y="556157"/>
                </a:lnTo>
                <a:lnTo>
                  <a:pt x="506334" y="581395"/>
                </a:lnTo>
                <a:cubicBezTo>
                  <a:pt x="506334" y="595347"/>
                  <a:pt x="495029" y="606722"/>
                  <a:pt x="480964" y="606722"/>
                </a:cubicBezTo>
                <a:cubicBezTo>
                  <a:pt x="466988" y="606722"/>
                  <a:pt x="455683" y="595347"/>
                  <a:pt x="455683" y="581395"/>
                </a:cubicBezTo>
                <a:lnTo>
                  <a:pt x="455683" y="556157"/>
                </a:lnTo>
                <a:lnTo>
                  <a:pt x="405031" y="556157"/>
                </a:lnTo>
                <a:cubicBezTo>
                  <a:pt x="391055" y="556157"/>
                  <a:pt x="379749" y="544782"/>
                  <a:pt x="379749" y="530830"/>
                </a:cubicBezTo>
                <a:cubicBezTo>
                  <a:pt x="379749" y="516878"/>
                  <a:pt x="391055" y="505592"/>
                  <a:pt x="405031" y="505592"/>
                </a:cubicBezTo>
                <a:lnTo>
                  <a:pt x="455683" y="505592"/>
                </a:lnTo>
                <a:lnTo>
                  <a:pt x="455683" y="455027"/>
                </a:lnTo>
                <a:lnTo>
                  <a:pt x="430401" y="455027"/>
                </a:lnTo>
                <a:cubicBezTo>
                  <a:pt x="388473" y="455027"/>
                  <a:pt x="354379" y="420991"/>
                  <a:pt x="354379" y="379223"/>
                </a:cubicBezTo>
                <a:cubicBezTo>
                  <a:pt x="354379" y="337367"/>
                  <a:pt x="388473" y="303331"/>
                  <a:pt x="430401" y="303331"/>
                </a:cubicBezTo>
                <a:lnTo>
                  <a:pt x="455683" y="303331"/>
                </a:lnTo>
                <a:lnTo>
                  <a:pt x="455683" y="278093"/>
                </a:lnTo>
                <a:cubicBezTo>
                  <a:pt x="455683" y="264141"/>
                  <a:pt x="466988" y="252766"/>
                  <a:pt x="480964" y="252766"/>
                </a:cubicBezTo>
                <a:close/>
                <a:moveTo>
                  <a:pt x="303759" y="151716"/>
                </a:moveTo>
                <a:cubicBezTo>
                  <a:pt x="317817" y="151716"/>
                  <a:pt x="329117" y="163000"/>
                  <a:pt x="329117" y="176950"/>
                </a:cubicBezTo>
                <a:lnTo>
                  <a:pt x="329117" y="303301"/>
                </a:lnTo>
                <a:cubicBezTo>
                  <a:pt x="329117" y="317251"/>
                  <a:pt x="317817" y="328624"/>
                  <a:pt x="303759" y="328624"/>
                </a:cubicBezTo>
                <a:lnTo>
                  <a:pt x="227862" y="328624"/>
                </a:lnTo>
                <a:cubicBezTo>
                  <a:pt x="213893" y="328624"/>
                  <a:pt x="202593" y="317251"/>
                  <a:pt x="202593" y="303301"/>
                </a:cubicBezTo>
                <a:cubicBezTo>
                  <a:pt x="202593" y="289351"/>
                  <a:pt x="213893" y="278066"/>
                  <a:pt x="227862" y="278066"/>
                </a:cubicBezTo>
                <a:lnTo>
                  <a:pt x="278490" y="278066"/>
                </a:lnTo>
                <a:lnTo>
                  <a:pt x="278490" y="176950"/>
                </a:lnTo>
                <a:cubicBezTo>
                  <a:pt x="278490" y="163000"/>
                  <a:pt x="289790" y="151716"/>
                  <a:pt x="303759" y="151716"/>
                </a:cubicBezTo>
                <a:close/>
                <a:moveTo>
                  <a:pt x="303762" y="0"/>
                </a:moveTo>
                <a:cubicBezTo>
                  <a:pt x="443049" y="0"/>
                  <a:pt x="570410" y="92781"/>
                  <a:pt x="606634" y="220667"/>
                </a:cubicBezTo>
                <a:cubicBezTo>
                  <a:pt x="610461" y="234086"/>
                  <a:pt x="602629" y="248039"/>
                  <a:pt x="589190" y="251860"/>
                </a:cubicBezTo>
                <a:cubicBezTo>
                  <a:pt x="575839" y="255504"/>
                  <a:pt x="561688" y="247861"/>
                  <a:pt x="557950" y="234353"/>
                </a:cubicBezTo>
                <a:cubicBezTo>
                  <a:pt x="527779" y="127885"/>
                  <a:pt x="420888" y="50568"/>
                  <a:pt x="303762" y="50568"/>
                </a:cubicBezTo>
                <a:cubicBezTo>
                  <a:pt x="164208" y="50568"/>
                  <a:pt x="50642" y="163967"/>
                  <a:pt x="50642" y="303317"/>
                </a:cubicBezTo>
                <a:cubicBezTo>
                  <a:pt x="50642" y="442755"/>
                  <a:pt x="164208" y="556154"/>
                  <a:pt x="303762" y="556154"/>
                </a:cubicBezTo>
                <a:cubicBezTo>
                  <a:pt x="317824" y="556154"/>
                  <a:pt x="329127" y="567441"/>
                  <a:pt x="329127" y="581394"/>
                </a:cubicBezTo>
                <a:cubicBezTo>
                  <a:pt x="329127" y="595347"/>
                  <a:pt x="317824" y="606722"/>
                  <a:pt x="303762" y="606722"/>
                </a:cubicBezTo>
                <a:cubicBezTo>
                  <a:pt x="136261" y="606722"/>
                  <a:pt x="0" y="470661"/>
                  <a:pt x="0" y="303317"/>
                </a:cubicBezTo>
                <a:cubicBezTo>
                  <a:pt x="0" y="136061"/>
                  <a:pt x="136261" y="0"/>
                  <a:pt x="30376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菱形 8"/>
          <p:cNvSpPr/>
          <p:nvPr/>
        </p:nvSpPr>
        <p:spPr>
          <a:xfrm>
            <a:off x="10218425" y="3339369"/>
            <a:ext cx="260530" cy="179263"/>
          </a:xfrm>
          <a:custGeom>
            <a:avLst/>
            <a:gdLst>
              <a:gd name="T0" fmla="*/ 6771 w 6827"/>
              <a:gd name="T1" fmla="*/ 2140 h 4704"/>
              <a:gd name="T2" fmla="*/ 5664 w 6827"/>
              <a:gd name="T3" fmla="*/ 664 h 4704"/>
              <a:gd name="T4" fmla="*/ 5443 w 6827"/>
              <a:gd name="T5" fmla="*/ 554 h 4704"/>
              <a:gd name="T6" fmla="*/ 4613 w 6827"/>
              <a:gd name="T7" fmla="*/ 554 h 4704"/>
              <a:gd name="T8" fmla="*/ 4613 w 6827"/>
              <a:gd name="T9" fmla="*/ 277 h 4704"/>
              <a:gd name="T10" fmla="*/ 4336 w 6827"/>
              <a:gd name="T11" fmla="*/ 0 h 4704"/>
              <a:gd name="T12" fmla="*/ 830 w 6827"/>
              <a:gd name="T13" fmla="*/ 0 h 4704"/>
              <a:gd name="T14" fmla="*/ 554 w 6827"/>
              <a:gd name="T15" fmla="*/ 277 h 4704"/>
              <a:gd name="T16" fmla="*/ 554 w 6827"/>
              <a:gd name="T17" fmla="*/ 3505 h 4704"/>
              <a:gd name="T18" fmla="*/ 277 w 6827"/>
              <a:gd name="T19" fmla="*/ 3505 h 4704"/>
              <a:gd name="T20" fmla="*/ 0 w 6827"/>
              <a:gd name="T21" fmla="*/ 3782 h 4704"/>
              <a:gd name="T22" fmla="*/ 277 w 6827"/>
              <a:gd name="T23" fmla="*/ 4059 h 4704"/>
              <a:gd name="T24" fmla="*/ 830 w 6827"/>
              <a:gd name="T25" fmla="*/ 4059 h 4704"/>
              <a:gd name="T26" fmla="*/ 830 w 6827"/>
              <a:gd name="T27" fmla="*/ 4059 h 4704"/>
              <a:gd name="T28" fmla="*/ 831 w 6827"/>
              <a:gd name="T29" fmla="*/ 4059 h 4704"/>
              <a:gd name="T30" fmla="*/ 1519 w 6827"/>
              <a:gd name="T31" fmla="*/ 4059 h 4704"/>
              <a:gd name="T32" fmla="*/ 2399 w 6827"/>
              <a:gd name="T33" fmla="*/ 4704 h 4704"/>
              <a:gd name="T34" fmla="*/ 3279 w 6827"/>
              <a:gd name="T35" fmla="*/ 4059 h 4704"/>
              <a:gd name="T36" fmla="*/ 4102 w 6827"/>
              <a:gd name="T37" fmla="*/ 4059 h 4704"/>
              <a:gd name="T38" fmla="*/ 4982 w 6827"/>
              <a:gd name="T39" fmla="*/ 4704 h 4704"/>
              <a:gd name="T40" fmla="*/ 5862 w 6827"/>
              <a:gd name="T41" fmla="*/ 4059 h 4704"/>
              <a:gd name="T42" fmla="*/ 6550 w 6827"/>
              <a:gd name="T43" fmla="*/ 4059 h 4704"/>
              <a:gd name="T44" fmla="*/ 6827 w 6827"/>
              <a:gd name="T45" fmla="*/ 3782 h 4704"/>
              <a:gd name="T46" fmla="*/ 6827 w 6827"/>
              <a:gd name="T47" fmla="*/ 2306 h 4704"/>
              <a:gd name="T48" fmla="*/ 6771 w 6827"/>
              <a:gd name="T49" fmla="*/ 2140 h 4704"/>
              <a:gd name="T50" fmla="*/ 2399 w 6827"/>
              <a:gd name="T51" fmla="*/ 4151 h 4704"/>
              <a:gd name="T52" fmla="*/ 2030 w 6827"/>
              <a:gd name="T53" fmla="*/ 3782 h 4704"/>
              <a:gd name="T54" fmla="*/ 2399 w 6827"/>
              <a:gd name="T55" fmla="*/ 3413 h 4704"/>
              <a:gd name="T56" fmla="*/ 2768 w 6827"/>
              <a:gd name="T57" fmla="*/ 3782 h 4704"/>
              <a:gd name="T58" fmla="*/ 2399 w 6827"/>
              <a:gd name="T59" fmla="*/ 4151 h 4704"/>
              <a:gd name="T60" fmla="*/ 4059 w 6827"/>
              <a:gd name="T61" fmla="*/ 831 h 4704"/>
              <a:gd name="T62" fmla="*/ 4059 w 6827"/>
              <a:gd name="T63" fmla="*/ 3505 h 4704"/>
              <a:gd name="T64" fmla="*/ 3279 w 6827"/>
              <a:gd name="T65" fmla="*/ 3505 h 4704"/>
              <a:gd name="T66" fmla="*/ 2399 w 6827"/>
              <a:gd name="T67" fmla="*/ 2859 h 4704"/>
              <a:gd name="T68" fmla="*/ 1519 w 6827"/>
              <a:gd name="T69" fmla="*/ 3505 h 4704"/>
              <a:gd name="T70" fmla="*/ 1107 w 6827"/>
              <a:gd name="T71" fmla="*/ 3505 h 4704"/>
              <a:gd name="T72" fmla="*/ 1107 w 6827"/>
              <a:gd name="T73" fmla="*/ 554 h 4704"/>
              <a:gd name="T74" fmla="*/ 4059 w 6827"/>
              <a:gd name="T75" fmla="*/ 554 h 4704"/>
              <a:gd name="T76" fmla="*/ 4059 w 6827"/>
              <a:gd name="T77" fmla="*/ 831 h 4704"/>
              <a:gd name="T78" fmla="*/ 5351 w 6827"/>
              <a:gd name="T79" fmla="*/ 3782 h 4704"/>
              <a:gd name="T80" fmla="*/ 4982 w 6827"/>
              <a:gd name="T81" fmla="*/ 4151 h 4704"/>
              <a:gd name="T82" fmla="*/ 4613 w 6827"/>
              <a:gd name="T83" fmla="*/ 3782 h 4704"/>
              <a:gd name="T84" fmla="*/ 4982 w 6827"/>
              <a:gd name="T85" fmla="*/ 3413 h 4704"/>
              <a:gd name="T86" fmla="*/ 5351 w 6827"/>
              <a:gd name="T87" fmla="*/ 3782 h 4704"/>
              <a:gd name="T88" fmla="*/ 5351 w 6827"/>
              <a:gd name="T89" fmla="*/ 3782 h 4704"/>
              <a:gd name="T90" fmla="*/ 5351 w 6827"/>
              <a:gd name="T91" fmla="*/ 3782 h 4704"/>
              <a:gd name="T92" fmla="*/ 6273 w 6827"/>
              <a:gd name="T93" fmla="*/ 3505 h 4704"/>
              <a:gd name="T94" fmla="*/ 5862 w 6827"/>
              <a:gd name="T95" fmla="*/ 3505 h 4704"/>
              <a:gd name="T96" fmla="*/ 4982 w 6827"/>
              <a:gd name="T97" fmla="*/ 2859 h 4704"/>
              <a:gd name="T98" fmla="*/ 4613 w 6827"/>
              <a:gd name="T99" fmla="*/ 2937 h 4704"/>
              <a:gd name="T100" fmla="*/ 4613 w 6827"/>
              <a:gd name="T101" fmla="*/ 1107 h 4704"/>
              <a:gd name="T102" fmla="*/ 5305 w 6827"/>
              <a:gd name="T103" fmla="*/ 1107 h 4704"/>
              <a:gd name="T104" fmla="*/ 6273 w 6827"/>
              <a:gd name="T105" fmla="*/ 2398 h 4704"/>
              <a:gd name="T106" fmla="*/ 6273 w 6827"/>
              <a:gd name="T107" fmla="*/ 3505 h 4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27" h="4704">
                <a:moveTo>
                  <a:pt x="6771" y="2140"/>
                </a:moveTo>
                <a:lnTo>
                  <a:pt x="5664" y="664"/>
                </a:lnTo>
                <a:cubicBezTo>
                  <a:pt x="5612" y="595"/>
                  <a:pt x="5530" y="554"/>
                  <a:pt x="5443" y="554"/>
                </a:cubicBezTo>
                <a:lnTo>
                  <a:pt x="4613" y="554"/>
                </a:lnTo>
                <a:lnTo>
                  <a:pt x="4613" y="277"/>
                </a:lnTo>
                <a:cubicBezTo>
                  <a:pt x="4613" y="124"/>
                  <a:pt x="4489" y="0"/>
                  <a:pt x="4336" y="0"/>
                </a:cubicBezTo>
                <a:lnTo>
                  <a:pt x="830" y="0"/>
                </a:lnTo>
                <a:cubicBezTo>
                  <a:pt x="677" y="0"/>
                  <a:pt x="554" y="124"/>
                  <a:pt x="554" y="277"/>
                </a:cubicBezTo>
                <a:lnTo>
                  <a:pt x="554" y="3505"/>
                </a:lnTo>
                <a:lnTo>
                  <a:pt x="277" y="3505"/>
                </a:lnTo>
                <a:cubicBezTo>
                  <a:pt x="124" y="3505"/>
                  <a:pt x="0" y="3629"/>
                  <a:pt x="0" y="3782"/>
                </a:cubicBezTo>
                <a:cubicBezTo>
                  <a:pt x="0" y="3935"/>
                  <a:pt x="124" y="4059"/>
                  <a:pt x="277" y="4059"/>
                </a:cubicBezTo>
                <a:lnTo>
                  <a:pt x="830" y="4059"/>
                </a:lnTo>
                <a:cubicBezTo>
                  <a:pt x="830" y="4059"/>
                  <a:pt x="830" y="4059"/>
                  <a:pt x="830" y="4059"/>
                </a:cubicBezTo>
                <a:cubicBezTo>
                  <a:pt x="831" y="4059"/>
                  <a:pt x="831" y="4059"/>
                  <a:pt x="831" y="4059"/>
                </a:cubicBezTo>
                <a:lnTo>
                  <a:pt x="1519" y="4059"/>
                </a:lnTo>
                <a:cubicBezTo>
                  <a:pt x="1636" y="4433"/>
                  <a:pt x="1986" y="4704"/>
                  <a:pt x="2399" y="4704"/>
                </a:cubicBezTo>
                <a:cubicBezTo>
                  <a:pt x="2811" y="4704"/>
                  <a:pt x="3161" y="4433"/>
                  <a:pt x="3279" y="4059"/>
                </a:cubicBezTo>
                <a:lnTo>
                  <a:pt x="4102" y="4059"/>
                </a:lnTo>
                <a:cubicBezTo>
                  <a:pt x="4219" y="4433"/>
                  <a:pt x="4569" y="4704"/>
                  <a:pt x="4982" y="4704"/>
                </a:cubicBezTo>
                <a:cubicBezTo>
                  <a:pt x="5394" y="4704"/>
                  <a:pt x="5744" y="4433"/>
                  <a:pt x="5862" y="4059"/>
                </a:cubicBezTo>
                <a:lnTo>
                  <a:pt x="6550" y="4059"/>
                </a:lnTo>
                <a:cubicBezTo>
                  <a:pt x="6703" y="4059"/>
                  <a:pt x="6827" y="3935"/>
                  <a:pt x="6827" y="3782"/>
                </a:cubicBezTo>
                <a:lnTo>
                  <a:pt x="6827" y="2306"/>
                </a:lnTo>
                <a:cubicBezTo>
                  <a:pt x="6827" y="2246"/>
                  <a:pt x="6807" y="2188"/>
                  <a:pt x="6771" y="2140"/>
                </a:cubicBezTo>
                <a:close/>
                <a:moveTo>
                  <a:pt x="2399" y="4151"/>
                </a:moveTo>
                <a:cubicBezTo>
                  <a:pt x="2195" y="4151"/>
                  <a:pt x="2030" y="3985"/>
                  <a:pt x="2030" y="3782"/>
                </a:cubicBezTo>
                <a:cubicBezTo>
                  <a:pt x="2030" y="3578"/>
                  <a:pt x="2195" y="3413"/>
                  <a:pt x="2399" y="3413"/>
                </a:cubicBezTo>
                <a:cubicBezTo>
                  <a:pt x="2602" y="3413"/>
                  <a:pt x="2768" y="3578"/>
                  <a:pt x="2768" y="3782"/>
                </a:cubicBezTo>
                <a:cubicBezTo>
                  <a:pt x="2768" y="3985"/>
                  <a:pt x="2602" y="4151"/>
                  <a:pt x="2399" y="4151"/>
                </a:cubicBezTo>
                <a:close/>
                <a:moveTo>
                  <a:pt x="4059" y="831"/>
                </a:moveTo>
                <a:lnTo>
                  <a:pt x="4059" y="3505"/>
                </a:lnTo>
                <a:lnTo>
                  <a:pt x="3279" y="3505"/>
                </a:lnTo>
                <a:cubicBezTo>
                  <a:pt x="3161" y="3131"/>
                  <a:pt x="2811" y="2859"/>
                  <a:pt x="2399" y="2859"/>
                </a:cubicBezTo>
                <a:cubicBezTo>
                  <a:pt x="1986" y="2859"/>
                  <a:pt x="1636" y="3131"/>
                  <a:pt x="1519" y="3505"/>
                </a:cubicBezTo>
                <a:lnTo>
                  <a:pt x="1107" y="3505"/>
                </a:lnTo>
                <a:lnTo>
                  <a:pt x="1107" y="554"/>
                </a:lnTo>
                <a:lnTo>
                  <a:pt x="4059" y="554"/>
                </a:lnTo>
                <a:lnTo>
                  <a:pt x="4059" y="831"/>
                </a:lnTo>
                <a:close/>
                <a:moveTo>
                  <a:pt x="5351" y="3782"/>
                </a:moveTo>
                <a:cubicBezTo>
                  <a:pt x="5351" y="3985"/>
                  <a:pt x="5185" y="4151"/>
                  <a:pt x="4982" y="4151"/>
                </a:cubicBezTo>
                <a:cubicBezTo>
                  <a:pt x="4778" y="4151"/>
                  <a:pt x="4613" y="3985"/>
                  <a:pt x="4613" y="3782"/>
                </a:cubicBezTo>
                <a:cubicBezTo>
                  <a:pt x="4613" y="3578"/>
                  <a:pt x="4778" y="3413"/>
                  <a:pt x="4982" y="3413"/>
                </a:cubicBezTo>
                <a:cubicBezTo>
                  <a:pt x="5185" y="3413"/>
                  <a:pt x="5351" y="3578"/>
                  <a:pt x="5351" y="3782"/>
                </a:cubicBezTo>
                <a:cubicBezTo>
                  <a:pt x="5351" y="3782"/>
                  <a:pt x="5351" y="3782"/>
                  <a:pt x="5351" y="3782"/>
                </a:cubicBezTo>
                <a:cubicBezTo>
                  <a:pt x="5351" y="3782"/>
                  <a:pt x="5351" y="3782"/>
                  <a:pt x="5351" y="3782"/>
                </a:cubicBezTo>
                <a:close/>
                <a:moveTo>
                  <a:pt x="6273" y="3505"/>
                </a:moveTo>
                <a:lnTo>
                  <a:pt x="5862" y="3505"/>
                </a:lnTo>
                <a:cubicBezTo>
                  <a:pt x="5744" y="3131"/>
                  <a:pt x="5394" y="2859"/>
                  <a:pt x="4982" y="2859"/>
                </a:cubicBezTo>
                <a:cubicBezTo>
                  <a:pt x="4850" y="2859"/>
                  <a:pt x="4726" y="2887"/>
                  <a:pt x="4613" y="2937"/>
                </a:cubicBezTo>
                <a:lnTo>
                  <a:pt x="4613" y="1107"/>
                </a:lnTo>
                <a:lnTo>
                  <a:pt x="5305" y="1107"/>
                </a:lnTo>
                <a:lnTo>
                  <a:pt x="6273" y="2398"/>
                </a:lnTo>
                <a:lnTo>
                  <a:pt x="6273" y="3505"/>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文本框 9"/>
          <p:cNvSpPr txBox="1"/>
          <p:nvPr/>
        </p:nvSpPr>
        <p:spPr>
          <a:xfrm>
            <a:off x="2069512" y="2321004"/>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accent1"/>
                </a:solidFill>
                <a:latin typeface="Agency FB" panose="020B0503020202020204" pitchFamily="34" charset="0"/>
              </a:rPr>
              <a:t>4</a:t>
            </a:r>
            <a:endParaRPr lang="zh-CN" altLang="en-US" sz="13800" dirty="0">
              <a:solidFill>
                <a:schemeClr val="accent1"/>
              </a:solidFill>
              <a:latin typeface="Agency FB" panose="020B0503020202020204" pitchFamily="34" charset="0"/>
            </a:endParaRPr>
          </a:p>
        </p:txBody>
      </p:sp>
      <p:sp>
        <p:nvSpPr>
          <p:cNvPr id="11" name="文本框 10"/>
          <p:cNvSpPr txBox="1"/>
          <p:nvPr/>
        </p:nvSpPr>
        <p:spPr>
          <a:xfrm>
            <a:off x="3576637" y="3168377"/>
            <a:ext cx="3904343" cy="52197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CN" altLang="en-US" dirty="0">
                <a:solidFill>
                  <a:schemeClr val="accent3"/>
                </a:solidFill>
                <a:sym typeface="+mn-ea"/>
              </a:rPr>
              <a:t>视觉部分成果</a:t>
            </a:r>
            <a:endParaRPr lang="zh-CN" altLang="en-US" dirty="0"/>
          </a:p>
        </p:txBody>
      </p:sp>
      <p:sp>
        <p:nvSpPr>
          <p:cNvPr id="13" name="文本框 12"/>
          <p:cNvSpPr txBox="1"/>
          <p:nvPr/>
        </p:nvSpPr>
        <p:spPr>
          <a:xfrm>
            <a:off x="2004878" y="3291487"/>
            <a:ext cx="1215388" cy="400110"/>
          </a:xfrm>
          <a:prstGeom prst="rect">
            <a:avLst/>
          </a:prstGeom>
          <a:solidFill>
            <a:srgbClr val="FCFCFC"/>
          </a:solidFill>
        </p:spPr>
        <p:txBody>
          <a:bodyPr wrap="square" rtlCol="0">
            <a:spAutoFit/>
            <a:scene3d>
              <a:camera prst="orthographicFront"/>
              <a:lightRig rig="threePt" dir="t"/>
            </a:scene3d>
            <a:sp3d contourW="12700"/>
          </a:bodyPr>
          <a:lstStyle/>
          <a:p>
            <a:pPr algn="ctr"/>
            <a:r>
              <a:rPr lang="en-US" altLang="zh-CN" sz="2000" b="1" dirty="0">
                <a:solidFill>
                  <a:schemeClr val="accent3"/>
                </a:solidFill>
                <a:latin typeface="Century Gothic" panose="020B0502020202020204" pitchFamily="34" charset="0"/>
              </a:rPr>
              <a:t>PART 04</a:t>
            </a:r>
            <a:endParaRPr lang="zh-CN" altLang="en-US" sz="2000" b="1" dirty="0">
              <a:solidFill>
                <a:schemeClr val="accent3"/>
              </a:solidFill>
              <a:latin typeface="Century Gothic" panose="020B0502020202020204" pitchFamily="34" charset="0"/>
            </a:endParaRPr>
          </a:p>
        </p:txBody>
      </p:sp>
      <p:pic>
        <p:nvPicPr>
          <p:cNvPr id="14" name="图片 1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16378" y="275772"/>
            <a:ext cx="841828" cy="841828"/>
          </a:xfrm>
          <a:prstGeom prst="rect">
            <a:avLst/>
          </a:prstGeom>
        </p:spPr>
      </p:pic>
      <p:pic>
        <p:nvPicPr>
          <p:cNvPr id="17" name="图片 16"/>
          <p:cNvPicPr>
            <a:picLocks noChangeAspect="1"/>
          </p:cNvPicPr>
          <p:nvPr/>
        </p:nvPicPr>
        <p:blipFill rotWithShape="1">
          <a:blip r:embed="rId2" cstate="print">
            <a:extLst>
              <a:ext uri="{28A0092B-C50C-407E-A947-70E740481C1C}">
                <a14:useLocalDpi xmlns:a14="http://schemas.microsoft.com/office/drawing/2010/main" val="0"/>
              </a:ext>
            </a:extLst>
          </a:blip>
          <a:srcRect b="49352"/>
          <a:stretch>
            <a:fillRect/>
          </a:stretch>
        </p:blipFill>
        <p:spPr>
          <a:xfrm>
            <a:off x="9907769" y="4143719"/>
            <a:ext cx="2271731" cy="271428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2143760" y="1832809"/>
            <a:ext cx="2552700" cy="4067175"/>
            <a:chOff x="1543050" y="1832809"/>
            <a:chExt cx="2552700" cy="4067175"/>
          </a:xfrm>
        </p:grpSpPr>
        <p:sp>
          <p:nvSpPr>
            <p:cNvPr id="8" name="iṥḻiďè"/>
            <p:cNvSpPr/>
            <p:nvPr/>
          </p:nvSpPr>
          <p:spPr>
            <a:xfrm>
              <a:off x="1543050" y="1832809"/>
              <a:ext cx="2552700" cy="4067175"/>
            </a:xfrm>
            <a:prstGeom prst="roundRect">
              <a:avLst>
                <a:gd name="adj" fmla="val 680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2628000" anchor="t" anchorCtr="1">
              <a:normAutofit/>
            </a:bodyPr>
            <a:lstStyle/>
            <a:p>
              <a:pPr algn="ctr" defTabSz="914400">
                <a:lnSpc>
                  <a:spcPct val="120000"/>
                </a:lnSpc>
                <a:defRPr/>
              </a:pPr>
              <a:endParaRPr lang="zh-CN" altLang="en-US" sz="1100" dirty="0">
                <a:solidFill>
                  <a:schemeClr val="tx1"/>
                </a:solidFill>
              </a:endParaRPr>
            </a:p>
          </p:txBody>
        </p:sp>
        <p:sp>
          <p:nvSpPr>
            <p:cNvPr id="9" name="íṣliḍê"/>
            <p:cNvSpPr/>
            <p:nvPr/>
          </p:nvSpPr>
          <p:spPr>
            <a:xfrm>
              <a:off x="1952625" y="2252094"/>
              <a:ext cx="1733550" cy="1733550"/>
            </a:xfrm>
            <a:prstGeom prst="ellipse">
              <a:avLst/>
            </a:prstGeom>
            <a:blipFill>
              <a:blip r:embed="rId1">
                <a:grayscl/>
              </a:blip>
              <a:srcRect/>
              <a:stretch>
                <a:fillRect l="-25479" r="-25109"/>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0" name="íś1îďe"/>
            <p:cNvSpPr/>
            <p:nvPr/>
          </p:nvSpPr>
          <p:spPr>
            <a:xfrm>
              <a:off x="3192463" y="2101097"/>
              <a:ext cx="493712" cy="49371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2000" b="1" dirty="0">
                  <a:latin typeface="Agency FB" panose="020B0503020202020204" pitchFamily="34" charset="0"/>
                </a:rPr>
                <a:t>1</a:t>
              </a:r>
              <a:endParaRPr sz="2000" b="1" dirty="0">
                <a:latin typeface="Agency FB" panose="020B0503020202020204" pitchFamily="34" charset="0"/>
              </a:endParaRPr>
            </a:p>
          </p:txBody>
        </p:sp>
        <p:grpSp>
          <p:nvGrpSpPr>
            <p:cNvPr id="17" name="组合 16"/>
            <p:cNvGrpSpPr/>
            <p:nvPr/>
          </p:nvGrpSpPr>
          <p:grpSpPr>
            <a:xfrm>
              <a:off x="1623084" y="4274383"/>
              <a:ext cx="2341864" cy="1275303"/>
              <a:chOff x="1727734" y="1644501"/>
              <a:chExt cx="2341864" cy="1275303"/>
            </a:xfrm>
          </p:grpSpPr>
          <p:sp>
            <p:nvSpPr>
              <p:cNvPr id="18" name="文本框 17"/>
              <p:cNvSpPr txBox="1"/>
              <p:nvPr/>
            </p:nvSpPr>
            <p:spPr>
              <a:xfrm>
                <a:off x="1854628" y="1644501"/>
                <a:ext cx="2133781" cy="368300"/>
              </a:xfrm>
              <a:prstGeom prst="rect">
                <a:avLst/>
              </a:prstGeom>
              <a:noFill/>
            </p:spPr>
            <p:txBody>
              <a:bodyPr wrap="square" rtlCol="0">
                <a:spAutoFit/>
                <a:scene3d>
                  <a:camera prst="orthographicFront"/>
                  <a:lightRig rig="threePt" dir="t"/>
                </a:scene3d>
                <a:sp3d contourW="12700"/>
              </a:bodyPr>
              <a:lstStyle/>
              <a:p>
                <a:pPr algn="ctr"/>
                <a:r>
                  <a:rPr lang="zh-CN" altLang="en-US" b="1" dirty="0">
                    <a:solidFill>
                      <a:schemeClr val="tx1">
                        <a:lumMod val="75000"/>
                        <a:lumOff val="25000"/>
                      </a:schemeClr>
                    </a:solidFill>
                    <a:latin typeface="Century Gothic" panose="020B0502020202020204" pitchFamily="34" charset="0"/>
                  </a:rPr>
                  <a:t>接口介绍与测试</a:t>
                </a:r>
                <a:endParaRPr lang="zh-CN" altLang="en-US" b="1" dirty="0">
                  <a:solidFill>
                    <a:schemeClr val="tx1">
                      <a:lumMod val="75000"/>
                      <a:lumOff val="25000"/>
                    </a:schemeClr>
                  </a:solidFill>
                  <a:latin typeface="Century Gothic" panose="020B0502020202020204" pitchFamily="34" charset="0"/>
                </a:endParaRPr>
              </a:p>
            </p:txBody>
          </p:sp>
          <p:sp>
            <p:nvSpPr>
              <p:cNvPr id="19" name="文本框 18"/>
              <p:cNvSpPr txBox="1"/>
              <p:nvPr/>
            </p:nvSpPr>
            <p:spPr>
              <a:xfrm>
                <a:off x="1727734" y="2091764"/>
                <a:ext cx="2341864" cy="82804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zh-CN" sz="1400" dirty="0"/>
                  <a:t>百度</a:t>
                </a:r>
                <a:r>
                  <a:rPr lang="en-US" altLang="zh-CN" sz="1400" dirty="0"/>
                  <a:t>AI</a:t>
                </a:r>
                <a:r>
                  <a:rPr lang="zh-CN" altLang="en-US" sz="1400" dirty="0"/>
                  <a:t>平台</a:t>
                </a:r>
                <a:endParaRPr lang="zh-CN" altLang="en-US" sz="1400" dirty="0"/>
              </a:p>
              <a:p>
                <a:pPr algn="ctr">
                  <a:lnSpc>
                    <a:spcPct val="114000"/>
                  </a:lnSpc>
                </a:pPr>
                <a:r>
                  <a:rPr lang="zh-CN" altLang="en-US" sz="1400" dirty="0"/>
                  <a:t>人流量统计</a:t>
                </a:r>
                <a:endParaRPr lang="zh-CN" altLang="en-US" sz="1400" dirty="0"/>
              </a:p>
              <a:p>
                <a:pPr algn="ctr">
                  <a:lnSpc>
                    <a:spcPct val="114000"/>
                  </a:lnSpc>
                </a:pPr>
                <a:r>
                  <a:rPr lang="zh-CN" altLang="en-US" sz="1400" dirty="0"/>
                  <a:t>人体关键点识别介绍和测试</a:t>
                </a:r>
                <a:endParaRPr lang="zh-CN" altLang="en-US" sz="1400" dirty="0"/>
              </a:p>
            </p:txBody>
          </p:sp>
        </p:grpSp>
      </p:grpSp>
      <p:grpSp>
        <p:nvGrpSpPr>
          <p:cNvPr id="28" name="组合 27"/>
          <p:cNvGrpSpPr/>
          <p:nvPr/>
        </p:nvGrpSpPr>
        <p:grpSpPr>
          <a:xfrm>
            <a:off x="6950710" y="1832809"/>
            <a:ext cx="2552700" cy="4067175"/>
            <a:chOff x="4819650" y="1832809"/>
            <a:chExt cx="2552700" cy="4067175"/>
          </a:xfrm>
        </p:grpSpPr>
        <p:sp>
          <p:nvSpPr>
            <p:cNvPr id="6" name="îṥļíḍé"/>
            <p:cNvSpPr/>
            <p:nvPr/>
          </p:nvSpPr>
          <p:spPr>
            <a:xfrm>
              <a:off x="4819650" y="1832809"/>
              <a:ext cx="2552700" cy="4067175"/>
            </a:xfrm>
            <a:prstGeom prst="roundRect">
              <a:avLst>
                <a:gd name="adj" fmla="val 680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2628000" anchor="t" anchorCtr="1">
              <a:normAutofit/>
            </a:bodyPr>
            <a:lstStyle/>
            <a:p>
              <a:pPr algn="ctr" defTabSz="914400">
                <a:lnSpc>
                  <a:spcPct val="120000"/>
                </a:lnSpc>
                <a:defRPr/>
              </a:pPr>
              <a:endParaRPr lang="zh-CN" altLang="en-US" sz="1100" dirty="0">
                <a:solidFill>
                  <a:schemeClr val="tx1"/>
                </a:solidFill>
              </a:endParaRPr>
            </a:p>
          </p:txBody>
        </p:sp>
        <p:sp>
          <p:nvSpPr>
            <p:cNvPr id="7" name="íṣlîḍè"/>
            <p:cNvSpPr/>
            <p:nvPr/>
          </p:nvSpPr>
          <p:spPr>
            <a:xfrm>
              <a:off x="5229225" y="2199521"/>
              <a:ext cx="1733550" cy="1733550"/>
            </a:xfrm>
            <a:prstGeom prst="ellipse">
              <a:avLst/>
            </a:prstGeom>
            <a:blipFill>
              <a:blip r:embed="rId2"/>
              <a:srcRect/>
              <a:stretch>
                <a:fillRect l="-16788" r="-16544"/>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1" name="íS1îḋê"/>
            <p:cNvSpPr/>
            <p:nvPr/>
          </p:nvSpPr>
          <p:spPr>
            <a:xfrm>
              <a:off x="6469063" y="2101097"/>
              <a:ext cx="493712" cy="49371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2000" b="1" dirty="0">
                  <a:latin typeface="Agency FB" panose="020B0503020202020204" pitchFamily="34" charset="0"/>
                </a:rPr>
                <a:t>2</a:t>
              </a:r>
              <a:endParaRPr sz="2000" b="1" dirty="0">
                <a:latin typeface="Agency FB" panose="020B0503020202020204" pitchFamily="34" charset="0"/>
              </a:endParaRPr>
            </a:p>
          </p:txBody>
        </p:sp>
        <p:grpSp>
          <p:nvGrpSpPr>
            <p:cNvPr id="20" name="组合 19"/>
            <p:cNvGrpSpPr/>
            <p:nvPr/>
          </p:nvGrpSpPr>
          <p:grpSpPr>
            <a:xfrm>
              <a:off x="4925028" y="4274383"/>
              <a:ext cx="2341864" cy="1029086"/>
              <a:chOff x="1750547" y="1644501"/>
              <a:chExt cx="2341864" cy="1029086"/>
            </a:xfrm>
          </p:grpSpPr>
          <p:sp>
            <p:nvSpPr>
              <p:cNvPr id="21" name="文本框 20"/>
              <p:cNvSpPr txBox="1"/>
              <p:nvPr/>
            </p:nvSpPr>
            <p:spPr>
              <a:xfrm>
                <a:off x="1854628" y="1644501"/>
                <a:ext cx="2133781" cy="368300"/>
              </a:xfrm>
              <a:prstGeom prst="rect">
                <a:avLst/>
              </a:prstGeom>
              <a:noFill/>
            </p:spPr>
            <p:txBody>
              <a:bodyPr wrap="square" rtlCol="0">
                <a:spAutoFit/>
                <a:scene3d>
                  <a:camera prst="orthographicFront"/>
                  <a:lightRig rig="threePt" dir="t"/>
                </a:scene3d>
                <a:sp3d contourW="12700"/>
              </a:bodyPr>
              <a:lstStyle/>
              <a:p>
                <a:pPr algn="ctr"/>
                <a:r>
                  <a:rPr lang="zh-CN" altLang="en-US" b="1" dirty="0">
                    <a:solidFill>
                      <a:schemeClr val="tx1">
                        <a:lumMod val="75000"/>
                        <a:lumOff val="25000"/>
                      </a:schemeClr>
                    </a:solidFill>
                    <a:latin typeface="Century Gothic" panose="020B0502020202020204" pitchFamily="34" charset="0"/>
                  </a:rPr>
                  <a:t>节点算法介绍</a:t>
                </a:r>
                <a:endParaRPr lang="zh-CN" altLang="en-US" b="1" dirty="0">
                  <a:solidFill>
                    <a:schemeClr val="tx1">
                      <a:lumMod val="75000"/>
                      <a:lumOff val="25000"/>
                    </a:schemeClr>
                  </a:solidFill>
                  <a:latin typeface="Century Gothic" panose="020B0502020202020204" pitchFamily="34" charset="0"/>
                </a:endParaRPr>
              </a:p>
            </p:txBody>
          </p:sp>
          <p:sp>
            <p:nvSpPr>
              <p:cNvPr id="22" name="文本框 21"/>
              <p:cNvSpPr txBox="1"/>
              <p:nvPr/>
            </p:nvSpPr>
            <p:spPr>
              <a:xfrm>
                <a:off x="1750547" y="2337037"/>
                <a:ext cx="2341864" cy="33655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zh-CN" sz="1400" dirty="0"/>
                  <a:t>节点算法的具体实现</a:t>
                </a:r>
                <a:endParaRPr lang="zh-CN" altLang="zh-CN" sz="1400" dirty="0"/>
              </a:p>
            </p:txBody>
          </p:sp>
        </p:grpSp>
      </p:grpSp>
      <p:grpSp>
        <p:nvGrpSpPr>
          <p:cNvPr id="30" name="组合 29"/>
          <p:cNvGrpSpPr/>
          <p:nvPr/>
        </p:nvGrpSpPr>
        <p:grpSpPr>
          <a:xfrm>
            <a:off x="387125" y="299356"/>
            <a:ext cx="12126303" cy="6596744"/>
            <a:chOff x="387125" y="299356"/>
            <a:chExt cx="12126303" cy="6596744"/>
          </a:xfrm>
        </p:grpSpPr>
        <p:grpSp>
          <p:nvGrpSpPr>
            <p:cNvPr id="31" name="组合 30"/>
            <p:cNvGrpSpPr/>
            <p:nvPr/>
          </p:nvGrpSpPr>
          <p:grpSpPr>
            <a:xfrm>
              <a:off x="387125" y="299356"/>
              <a:ext cx="1316500" cy="883947"/>
              <a:chOff x="1276124" y="1279752"/>
              <a:chExt cx="6401933" cy="4298496"/>
            </a:xfrm>
          </p:grpSpPr>
          <p:sp>
            <p:nvSpPr>
              <p:cNvPr id="39" name="菱形 38"/>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菱形 39"/>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04</a:t>
              </a:r>
              <a:endParaRPr lang="zh-CN" altLang="en-US" sz="3200" dirty="0">
                <a:solidFill>
                  <a:schemeClr val="accent1"/>
                </a:solidFill>
                <a:latin typeface="Agency FB" panose="020B0503020202020204" pitchFamily="34" charset="0"/>
              </a:endParaRPr>
            </a:p>
          </p:txBody>
        </p:sp>
        <p:sp>
          <p:nvSpPr>
            <p:cNvPr id="37" name="文本框 36"/>
            <p:cNvSpPr txBox="1"/>
            <p:nvPr/>
          </p:nvSpPr>
          <p:spPr>
            <a:xfrm>
              <a:off x="1784706" y="464231"/>
              <a:ext cx="4198105" cy="521970"/>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accent3"/>
                  </a:solidFill>
                  <a:sym typeface="+mn-ea"/>
                </a:rPr>
                <a:t>视觉部分成果</a:t>
              </a:r>
              <a:endParaRPr lang="zh-CN" altLang="en-US" sz="2800" b="1" dirty="0">
                <a:solidFill>
                  <a:schemeClr val="tx1">
                    <a:lumMod val="75000"/>
                    <a:lumOff val="25000"/>
                  </a:schemeClr>
                </a:solidFill>
                <a:latin typeface="Century Gothic" panose="020B0502020202020204" pitchFamily="34" charset="0"/>
              </a:endParaRPr>
            </a:p>
          </p:txBody>
        </p:sp>
        <p:grpSp>
          <p:nvGrpSpPr>
            <p:cNvPr id="34" name="组合 33"/>
            <p:cNvGrpSpPr/>
            <p:nvPr/>
          </p:nvGrpSpPr>
          <p:grpSpPr>
            <a:xfrm>
              <a:off x="11572872" y="6254988"/>
              <a:ext cx="940556" cy="641112"/>
              <a:chOff x="11395287" y="6034159"/>
              <a:chExt cx="1208633" cy="823841"/>
            </a:xfrm>
          </p:grpSpPr>
          <p:sp>
            <p:nvSpPr>
              <p:cNvPr id="35" name="菱形 34"/>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菱形 35"/>
              <p:cNvSpPr/>
              <p:nvPr/>
            </p:nvSpPr>
            <p:spPr>
              <a:xfrm>
                <a:off x="11395287" y="6157367"/>
                <a:ext cx="577426" cy="57742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down)">
                                      <p:cBhvr>
                                        <p:cTn id="12" dur="500"/>
                                        <p:tgtEl>
                                          <p:spTgt spid="2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2023629" y="4366739"/>
            <a:ext cx="2609524" cy="1323439"/>
            <a:chOff x="1249819" y="2496522"/>
            <a:chExt cx="2954205" cy="1498247"/>
          </a:xfrm>
        </p:grpSpPr>
        <p:sp>
          <p:nvSpPr>
            <p:cNvPr id="6" name="文本框 5"/>
            <p:cNvSpPr txBox="1"/>
            <p:nvPr/>
          </p:nvSpPr>
          <p:spPr>
            <a:xfrm>
              <a:off x="1291465" y="2496522"/>
              <a:ext cx="1196719" cy="1498247"/>
            </a:xfrm>
            <a:prstGeom prst="rect">
              <a:avLst/>
            </a:prstGeom>
            <a:noFill/>
          </p:spPr>
          <p:txBody>
            <a:bodyPr wrap="square" rtlCol="0">
              <a:spAutoFit/>
              <a:scene3d>
                <a:camera prst="orthographicFront"/>
                <a:lightRig rig="threePt" dir="t"/>
              </a:scene3d>
              <a:sp3d contourW="12700"/>
            </a:bodyPr>
            <a:lstStyle/>
            <a:p>
              <a:pPr algn="ctr"/>
              <a:r>
                <a:rPr lang="en-US" altLang="zh-CN" sz="8000" dirty="0">
                  <a:solidFill>
                    <a:schemeClr val="accent1"/>
                  </a:solidFill>
                  <a:latin typeface="Agency FB" panose="020B0503020202020204" pitchFamily="34" charset="0"/>
                </a:rPr>
                <a:t>5</a:t>
              </a:r>
              <a:endParaRPr lang="zh-CN" altLang="en-US" sz="8000" dirty="0">
                <a:solidFill>
                  <a:schemeClr val="accent1"/>
                </a:solidFill>
                <a:latin typeface="Agency FB" panose="020B0503020202020204" pitchFamily="34" charset="0"/>
              </a:endParaRPr>
            </a:p>
          </p:txBody>
        </p:sp>
        <p:sp>
          <p:nvSpPr>
            <p:cNvPr id="2" name="平行四边形 1"/>
            <p:cNvSpPr/>
            <p:nvPr/>
          </p:nvSpPr>
          <p:spPr>
            <a:xfrm rot="19932207">
              <a:off x="1249819" y="3137211"/>
              <a:ext cx="2954205" cy="834263"/>
            </a:xfrm>
            <a:prstGeom prst="parallelogram">
              <a:avLst>
                <a:gd name="adj" fmla="val 52774"/>
              </a:avLst>
            </a:prstGeom>
            <a:solidFill>
              <a:schemeClr val="bg1"/>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rot="19920000">
              <a:off x="1659410" y="3274216"/>
              <a:ext cx="2200746" cy="451453"/>
            </a:xfrm>
            <a:prstGeom prst="rect">
              <a:avLst/>
            </a:prstGeom>
            <a:noFill/>
          </p:spPr>
          <p:txBody>
            <a:bodyPr wrap="square" rtlCol="0">
              <a:spAutoFit/>
              <a:scene3d>
                <a:camera prst="orthographicFront"/>
                <a:lightRig rig="threePt" dir="t"/>
              </a:scene3d>
              <a:sp3d contourW="12700"/>
            </a:bodyPr>
            <a:lstStyle/>
            <a:p>
              <a:r>
                <a:rPr lang="zh-CN" altLang="en-US" sz="2000" b="1" dirty="0">
                  <a:solidFill>
                    <a:schemeClr val="accent3"/>
                  </a:solidFill>
                  <a:latin typeface="Century Gothic" panose="020B0502020202020204" pitchFamily="34" charset="0"/>
                </a:rPr>
                <a:t>语音部分成果</a:t>
              </a:r>
              <a:endParaRPr lang="zh-CN" altLang="en-US" sz="2000" b="1" dirty="0">
                <a:solidFill>
                  <a:schemeClr val="accent3"/>
                </a:solidFill>
                <a:latin typeface="Century Gothic" panose="020B0502020202020204" pitchFamily="34" charset="0"/>
              </a:endParaRPr>
            </a:p>
          </p:txBody>
        </p:sp>
      </p:grpSp>
      <p:grpSp>
        <p:nvGrpSpPr>
          <p:cNvPr id="34" name="组合 33"/>
          <p:cNvGrpSpPr/>
          <p:nvPr/>
        </p:nvGrpSpPr>
        <p:grpSpPr>
          <a:xfrm>
            <a:off x="3688009" y="1952846"/>
            <a:ext cx="2609524" cy="1323439"/>
            <a:chOff x="1249819" y="2496522"/>
            <a:chExt cx="2954205" cy="1498247"/>
          </a:xfrm>
        </p:grpSpPr>
        <p:sp>
          <p:nvSpPr>
            <p:cNvPr id="35" name="文本框 34"/>
            <p:cNvSpPr txBox="1"/>
            <p:nvPr/>
          </p:nvSpPr>
          <p:spPr>
            <a:xfrm>
              <a:off x="1291465" y="2496522"/>
              <a:ext cx="1196719" cy="1498247"/>
            </a:xfrm>
            <a:prstGeom prst="rect">
              <a:avLst/>
            </a:prstGeom>
            <a:noFill/>
          </p:spPr>
          <p:txBody>
            <a:bodyPr wrap="square" rtlCol="0">
              <a:spAutoFit/>
              <a:scene3d>
                <a:camera prst="orthographicFront"/>
                <a:lightRig rig="threePt" dir="t"/>
              </a:scene3d>
              <a:sp3d contourW="12700"/>
            </a:bodyPr>
            <a:lstStyle/>
            <a:p>
              <a:pPr algn="ctr"/>
              <a:r>
                <a:rPr lang="en-US" altLang="zh-CN" sz="8000" dirty="0">
                  <a:solidFill>
                    <a:schemeClr val="accent1"/>
                  </a:solidFill>
                  <a:latin typeface="Agency FB" panose="020B0503020202020204" pitchFamily="34" charset="0"/>
                </a:rPr>
                <a:t>2</a:t>
              </a:r>
              <a:endParaRPr lang="zh-CN" altLang="en-US" sz="8000" dirty="0">
                <a:solidFill>
                  <a:schemeClr val="accent1"/>
                </a:solidFill>
                <a:latin typeface="Agency FB" panose="020B0503020202020204" pitchFamily="34" charset="0"/>
              </a:endParaRPr>
            </a:p>
          </p:txBody>
        </p:sp>
        <p:sp>
          <p:nvSpPr>
            <p:cNvPr id="36" name="平行四边形 35"/>
            <p:cNvSpPr/>
            <p:nvPr/>
          </p:nvSpPr>
          <p:spPr>
            <a:xfrm rot="19932207">
              <a:off x="1249819" y="3137211"/>
              <a:ext cx="2954205" cy="834263"/>
            </a:xfrm>
            <a:prstGeom prst="parallelogram">
              <a:avLst>
                <a:gd name="adj" fmla="val 52774"/>
              </a:avLst>
            </a:prstGeom>
            <a:solidFill>
              <a:schemeClr val="bg1"/>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rot="19920000">
              <a:off x="1659410" y="3274216"/>
              <a:ext cx="2200746" cy="451453"/>
            </a:xfrm>
            <a:prstGeom prst="rect">
              <a:avLst/>
            </a:prstGeom>
            <a:noFill/>
          </p:spPr>
          <p:txBody>
            <a:bodyPr wrap="square" rtlCol="0">
              <a:spAutoFit/>
              <a:scene3d>
                <a:camera prst="orthographicFront"/>
                <a:lightRig rig="threePt" dir="t"/>
              </a:scene3d>
              <a:sp3d contourW="12700"/>
            </a:bodyPr>
            <a:lstStyle/>
            <a:p>
              <a:r>
                <a:rPr lang="en-US" altLang="zh-CN" sz="2000" b="1" dirty="0">
                  <a:solidFill>
                    <a:schemeClr val="accent3"/>
                  </a:solidFill>
                  <a:latin typeface="Century Gothic" panose="020B0502020202020204" pitchFamily="34" charset="0"/>
                </a:rPr>
                <a:t>PART I</a:t>
              </a:r>
              <a:r>
                <a:rPr lang="zh-CN" altLang="en-US" sz="2000" b="1" dirty="0">
                  <a:solidFill>
                    <a:schemeClr val="accent3"/>
                  </a:solidFill>
                  <a:latin typeface="Century Gothic" panose="020B0502020202020204" pitchFamily="34" charset="0"/>
                </a:rPr>
                <a:t>介绍</a:t>
              </a:r>
              <a:endParaRPr lang="zh-CN" altLang="en-US" sz="2000" b="1" dirty="0">
                <a:solidFill>
                  <a:schemeClr val="accent3"/>
                </a:solidFill>
                <a:latin typeface="Century Gothic" panose="020B0502020202020204" pitchFamily="34" charset="0"/>
              </a:endParaRPr>
            </a:p>
          </p:txBody>
        </p:sp>
      </p:grpSp>
      <p:grpSp>
        <p:nvGrpSpPr>
          <p:cNvPr id="38" name="组合 37"/>
          <p:cNvGrpSpPr/>
          <p:nvPr/>
        </p:nvGrpSpPr>
        <p:grpSpPr>
          <a:xfrm>
            <a:off x="6118242" y="1952846"/>
            <a:ext cx="2609524" cy="1323439"/>
            <a:chOff x="1249819" y="2496522"/>
            <a:chExt cx="2954205" cy="1498247"/>
          </a:xfrm>
        </p:grpSpPr>
        <p:sp>
          <p:nvSpPr>
            <p:cNvPr id="39" name="文本框 38"/>
            <p:cNvSpPr txBox="1"/>
            <p:nvPr/>
          </p:nvSpPr>
          <p:spPr>
            <a:xfrm>
              <a:off x="1291465" y="2496522"/>
              <a:ext cx="1196719" cy="1498247"/>
            </a:xfrm>
            <a:prstGeom prst="rect">
              <a:avLst/>
            </a:prstGeom>
            <a:noFill/>
          </p:spPr>
          <p:txBody>
            <a:bodyPr wrap="square" rtlCol="0">
              <a:spAutoFit/>
              <a:scene3d>
                <a:camera prst="orthographicFront"/>
                <a:lightRig rig="threePt" dir="t"/>
              </a:scene3d>
              <a:sp3d contourW="12700"/>
            </a:bodyPr>
            <a:lstStyle/>
            <a:p>
              <a:pPr algn="ctr"/>
              <a:r>
                <a:rPr lang="en-US" altLang="zh-CN" sz="8000" dirty="0">
                  <a:solidFill>
                    <a:schemeClr val="accent1"/>
                  </a:solidFill>
                  <a:latin typeface="Agency FB" panose="020B0503020202020204" pitchFamily="34" charset="0"/>
                </a:rPr>
                <a:t>3</a:t>
              </a:r>
              <a:endParaRPr lang="zh-CN" altLang="en-US" sz="8000" dirty="0">
                <a:solidFill>
                  <a:schemeClr val="accent1"/>
                </a:solidFill>
                <a:latin typeface="Agency FB" panose="020B0503020202020204" pitchFamily="34" charset="0"/>
              </a:endParaRPr>
            </a:p>
          </p:txBody>
        </p:sp>
        <p:sp>
          <p:nvSpPr>
            <p:cNvPr id="40" name="平行四边形 39"/>
            <p:cNvSpPr/>
            <p:nvPr/>
          </p:nvSpPr>
          <p:spPr>
            <a:xfrm rot="19932207">
              <a:off x="1249819" y="3137211"/>
              <a:ext cx="2954205" cy="834263"/>
            </a:xfrm>
            <a:prstGeom prst="parallelogram">
              <a:avLst>
                <a:gd name="adj" fmla="val 52774"/>
              </a:avLst>
            </a:prstGeom>
            <a:solidFill>
              <a:schemeClr val="bg1"/>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rot="19920000">
              <a:off x="1663004" y="3154164"/>
              <a:ext cx="2200746" cy="800108"/>
            </a:xfrm>
            <a:prstGeom prst="rect">
              <a:avLst/>
            </a:prstGeom>
            <a:noFill/>
          </p:spPr>
          <p:txBody>
            <a:bodyPr wrap="square" rtlCol="0">
              <a:spAutoFit/>
              <a:scene3d>
                <a:camera prst="orthographicFront"/>
                <a:lightRig rig="threePt" dir="t"/>
              </a:scene3d>
              <a:sp3d contourW="12700"/>
            </a:bodyPr>
            <a:lstStyle/>
            <a:p>
              <a:pPr algn="ctr"/>
              <a:r>
                <a:rPr lang="zh-CN" altLang="en-US" sz="2000" b="1" dirty="0">
                  <a:solidFill>
                    <a:schemeClr val="accent3"/>
                  </a:solidFill>
                  <a:latin typeface="Century Gothic" panose="020B0502020202020204" pitchFamily="34" charset="0"/>
                </a:rPr>
                <a:t>驱动执行部分成果</a:t>
              </a:r>
              <a:endParaRPr lang="zh-CN" altLang="en-US" sz="2000" b="1" dirty="0">
                <a:solidFill>
                  <a:schemeClr val="accent3"/>
                </a:solidFill>
                <a:latin typeface="Century Gothic" panose="020B0502020202020204" pitchFamily="34" charset="0"/>
              </a:endParaRPr>
            </a:p>
          </p:txBody>
        </p:sp>
      </p:grpSp>
      <p:grpSp>
        <p:nvGrpSpPr>
          <p:cNvPr id="42" name="组合 41"/>
          <p:cNvGrpSpPr/>
          <p:nvPr/>
        </p:nvGrpSpPr>
        <p:grpSpPr>
          <a:xfrm>
            <a:off x="8727948" y="1821752"/>
            <a:ext cx="2609524" cy="1323439"/>
            <a:chOff x="1249819" y="2496522"/>
            <a:chExt cx="2954205" cy="1498247"/>
          </a:xfrm>
        </p:grpSpPr>
        <p:sp>
          <p:nvSpPr>
            <p:cNvPr id="43" name="文本框 42"/>
            <p:cNvSpPr txBox="1"/>
            <p:nvPr/>
          </p:nvSpPr>
          <p:spPr>
            <a:xfrm>
              <a:off x="1291465" y="2496522"/>
              <a:ext cx="1196719" cy="1498247"/>
            </a:xfrm>
            <a:prstGeom prst="rect">
              <a:avLst/>
            </a:prstGeom>
            <a:noFill/>
          </p:spPr>
          <p:txBody>
            <a:bodyPr wrap="square" rtlCol="0">
              <a:spAutoFit/>
              <a:scene3d>
                <a:camera prst="orthographicFront"/>
                <a:lightRig rig="threePt" dir="t"/>
              </a:scene3d>
              <a:sp3d contourW="12700"/>
            </a:bodyPr>
            <a:lstStyle/>
            <a:p>
              <a:pPr algn="ctr"/>
              <a:r>
                <a:rPr lang="en-US" altLang="zh-CN" sz="8000" dirty="0">
                  <a:solidFill>
                    <a:schemeClr val="accent1"/>
                  </a:solidFill>
                  <a:latin typeface="Agency FB" panose="020B0503020202020204" pitchFamily="34" charset="0"/>
                </a:rPr>
                <a:t>4</a:t>
              </a:r>
              <a:endParaRPr lang="zh-CN" altLang="en-US" sz="8000" dirty="0">
                <a:solidFill>
                  <a:schemeClr val="accent1"/>
                </a:solidFill>
                <a:latin typeface="Agency FB" panose="020B0503020202020204" pitchFamily="34" charset="0"/>
              </a:endParaRPr>
            </a:p>
          </p:txBody>
        </p:sp>
        <p:sp>
          <p:nvSpPr>
            <p:cNvPr id="44" name="平行四边形 43"/>
            <p:cNvSpPr/>
            <p:nvPr/>
          </p:nvSpPr>
          <p:spPr>
            <a:xfrm rot="19932207">
              <a:off x="1249819" y="3137211"/>
              <a:ext cx="2954205" cy="834263"/>
            </a:xfrm>
            <a:prstGeom prst="parallelogram">
              <a:avLst>
                <a:gd name="adj" fmla="val 52774"/>
              </a:avLst>
            </a:prstGeom>
            <a:solidFill>
              <a:schemeClr val="bg1"/>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rot="19920000">
              <a:off x="1659410" y="3274216"/>
              <a:ext cx="2200746" cy="451453"/>
            </a:xfrm>
            <a:prstGeom prst="rect">
              <a:avLst/>
            </a:prstGeom>
            <a:noFill/>
          </p:spPr>
          <p:txBody>
            <a:bodyPr wrap="square" rtlCol="0">
              <a:spAutoFit/>
              <a:scene3d>
                <a:camera prst="orthographicFront"/>
                <a:lightRig rig="threePt" dir="t"/>
              </a:scene3d>
              <a:sp3d contourW="12700"/>
            </a:bodyPr>
            <a:lstStyle/>
            <a:p>
              <a:r>
                <a:rPr lang="zh-CN" altLang="en-US" sz="2000" b="1" dirty="0">
                  <a:solidFill>
                    <a:schemeClr val="accent3"/>
                  </a:solidFill>
                  <a:latin typeface="Century Gothic" panose="020B0502020202020204" pitchFamily="34" charset="0"/>
                </a:rPr>
                <a:t>视觉部分成果</a:t>
              </a:r>
              <a:endParaRPr lang="zh-CN" altLang="en-US" sz="2000" b="1" dirty="0">
                <a:solidFill>
                  <a:schemeClr val="accent3"/>
                </a:solidFill>
                <a:latin typeface="Century Gothic" panose="020B0502020202020204" pitchFamily="34" charset="0"/>
              </a:endParaRPr>
            </a:p>
          </p:txBody>
        </p:sp>
      </p:grpSp>
      <p:sp>
        <p:nvSpPr>
          <p:cNvPr id="47" name="文本框 46"/>
          <p:cNvSpPr txBox="1"/>
          <p:nvPr/>
        </p:nvSpPr>
        <p:spPr>
          <a:xfrm>
            <a:off x="4632955" y="635064"/>
            <a:ext cx="2926090" cy="1015663"/>
          </a:xfrm>
          <a:prstGeom prst="rect">
            <a:avLst/>
          </a:prstGeom>
          <a:noFill/>
        </p:spPr>
        <p:txBody>
          <a:bodyPr wrap="square" rtlCol="0">
            <a:spAutoFit/>
            <a:scene3d>
              <a:camera prst="orthographicFront"/>
              <a:lightRig rig="threePt" dir="t"/>
            </a:scene3d>
            <a:sp3d contourW="12700"/>
          </a:bodyPr>
          <a:lstStyle/>
          <a:p>
            <a:pPr algn="ctr"/>
            <a:r>
              <a:rPr lang="zh-CN" altLang="en-US" sz="6000" dirty="0">
                <a:solidFill>
                  <a:schemeClr val="accent1"/>
                </a:solidFill>
                <a:latin typeface="Agency FB" panose="020B0503020202020204" pitchFamily="34" charset="0"/>
              </a:rPr>
              <a:t>大纲</a:t>
            </a:r>
            <a:endParaRPr lang="zh-CN" altLang="en-US" sz="6000" dirty="0">
              <a:solidFill>
                <a:schemeClr val="accent1"/>
              </a:solidFill>
              <a:latin typeface="Agency FB" panose="020B0503020202020204" pitchFamily="34" charset="0"/>
            </a:endParaRPr>
          </a:p>
        </p:txBody>
      </p:sp>
      <p:pic>
        <p:nvPicPr>
          <p:cNvPr id="21" name="图片 20"/>
          <p:cNvPicPr>
            <a:picLocks noChangeAspect="1"/>
          </p:cNvPicPr>
          <p:nvPr/>
        </p:nvPicPr>
        <p:blipFill rotWithShape="1">
          <a:blip r:embed="rId1" cstate="print">
            <a:extLst>
              <a:ext uri="{28A0092B-C50C-407E-A947-70E740481C1C}">
                <a14:useLocalDpi xmlns:a14="http://schemas.microsoft.com/office/drawing/2010/main" val="0"/>
              </a:ext>
            </a:extLst>
          </a:blip>
          <a:srcRect b="49352"/>
          <a:stretch>
            <a:fillRect/>
          </a:stretch>
        </p:blipFill>
        <p:spPr>
          <a:xfrm>
            <a:off x="9907769" y="4143719"/>
            <a:ext cx="2271731" cy="2714281"/>
          </a:xfrm>
          <a:prstGeom prst="rect">
            <a:avLst/>
          </a:prstGeom>
        </p:spPr>
      </p:pic>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6378" y="275772"/>
            <a:ext cx="841828" cy="841828"/>
          </a:xfrm>
          <a:prstGeom prst="rect">
            <a:avLst/>
          </a:prstGeom>
        </p:spPr>
      </p:pic>
      <p:grpSp>
        <p:nvGrpSpPr>
          <p:cNvPr id="23" name="组合 22"/>
          <p:cNvGrpSpPr/>
          <p:nvPr/>
        </p:nvGrpSpPr>
        <p:grpSpPr>
          <a:xfrm>
            <a:off x="7679167" y="4312764"/>
            <a:ext cx="2609524" cy="1323439"/>
            <a:chOff x="1249819" y="2496522"/>
            <a:chExt cx="2954205" cy="1498247"/>
          </a:xfrm>
        </p:grpSpPr>
        <p:sp>
          <p:nvSpPr>
            <p:cNvPr id="24" name="文本框 23"/>
            <p:cNvSpPr txBox="1"/>
            <p:nvPr/>
          </p:nvSpPr>
          <p:spPr>
            <a:xfrm>
              <a:off x="1291465" y="2496522"/>
              <a:ext cx="1196719" cy="1498247"/>
            </a:xfrm>
            <a:prstGeom prst="rect">
              <a:avLst/>
            </a:prstGeom>
            <a:noFill/>
          </p:spPr>
          <p:txBody>
            <a:bodyPr wrap="square" rtlCol="0">
              <a:spAutoFit/>
              <a:scene3d>
                <a:camera prst="orthographicFront"/>
                <a:lightRig rig="threePt" dir="t"/>
              </a:scene3d>
              <a:sp3d contourW="12700"/>
            </a:bodyPr>
            <a:lstStyle/>
            <a:p>
              <a:pPr algn="ctr"/>
              <a:r>
                <a:rPr lang="en-US" altLang="zh-CN" sz="8000" dirty="0">
                  <a:solidFill>
                    <a:schemeClr val="accent1"/>
                  </a:solidFill>
                  <a:latin typeface="Agency FB" panose="020B0503020202020204" pitchFamily="34" charset="0"/>
                </a:rPr>
                <a:t>7</a:t>
              </a:r>
              <a:endParaRPr lang="zh-CN" altLang="en-US" sz="8000" dirty="0">
                <a:solidFill>
                  <a:schemeClr val="accent1"/>
                </a:solidFill>
                <a:latin typeface="Agency FB" panose="020B0503020202020204" pitchFamily="34" charset="0"/>
              </a:endParaRPr>
            </a:p>
          </p:txBody>
        </p:sp>
        <p:sp>
          <p:nvSpPr>
            <p:cNvPr id="25" name="平行四边形 24"/>
            <p:cNvSpPr/>
            <p:nvPr/>
          </p:nvSpPr>
          <p:spPr>
            <a:xfrm rot="19932207">
              <a:off x="1249819" y="3137211"/>
              <a:ext cx="2954205" cy="834263"/>
            </a:xfrm>
            <a:prstGeom prst="parallelogram">
              <a:avLst>
                <a:gd name="adj" fmla="val 52774"/>
              </a:avLst>
            </a:prstGeom>
            <a:solidFill>
              <a:schemeClr val="bg1"/>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rot="19920000">
              <a:off x="1659410" y="3274216"/>
              <a:ext cx="2200746" cy="451453"/>
            </a:xfrm>
            <a:prstGeom prst="rect">
              <a:avLst/>
            </a:prstGeom>
            <a:noFill/>
          </p:spPr>
          <p:txBody>
            <a:bodyPr wrap="square" rtlCol="0">
              <a:spAutoFit/>
              <a:scene3d>
                <a:camera prst="orthographicFront"/>
                <a:lightRig rig="threePt" dir="t"/>
              </a:scene3d>
              <a:sp3d contourW="12700"/>
            </a:bodyPr>
            <a:lstStyle/>
            <a:p>
              <a:r>
                <a:rPr lang="zh-CN" altLang="en-US" sz="2000" b="1" dirty="0">
                  <a:solidFill>
                    <a:schemeClr val="accent3"/>
                  </a:solidFill>
                  <a:latin typeface="Century Gothic" panose="020B0502020202020204" pitchFamily="34" charset="0"/>
                </a:rPr>
                <a:t>下一步计划</a:t>
              </a:r>
              <a:endParaRPr lang="zh-CN" altLang="en-US" sz="2000" b="1" dirty="0">
                <a:solidFill>
                  <a:schemeClr val="accent3"/>
                </a:solidFill>
                <a:latin typeface="Century Gothic" panose="020B0502020202020204" pitchFamily="34" charset="0"/>
              </a:endParaRPr>
            </a:p>
          </p:txBody>
        </p:sp>
      </p:grpSp>
      <p:grpSp>
        <p:nvGrpSpPr>
          <p:cNvPr id="27" name="组合 26"/>
          <p:cNvGrpSpPr/>
          <p:nvPr/>
        </p:nvGrpSpPr>
        <p:grpSpPr>
          <a:xfrm>
            <a:off x="4749307" y="4350229"/>
            <a:ext cx="2609524" cy="1323439"/>
            <a:chOff x="1249819" y="2496522"/>
            <a:chExt cx="2954205" cy="1498247"/>
          </a:xfrm>
        </p:grpSpPr>
        <p:sp>
          <p:nvSpPr>
            <p:cNvPr id="28" name="文本框 27"/>
            <p:cNvSpPr txBox="1"/>
            <p:nvPr/>
          </p:nvSpPr>
          <p:spPr>
            <a:xfrm>
              <a:off x="1291465" y="2496522"/>
              <a:ext cx="1196719" cy="1498247"/>
            </a:xfrm>
            <a:prstGeom prst="rect">
              <a:avLst/>
            </a:prstGeom>
            <a:noFill/>
          </p:spPr>
          <p:txBody>
            <a:bodyPr wrap="square" rtlCol="0">
              <a:spAutoFit/>
              <a:scene3d>
                <a:camera prst="orthographicFront"/>
                <a:lightRig rig="threePt" dir="t"/>
              </a:scene3d>
              <a:sp3d contourW="12700"/>
            </a:bodyPr>
            <a:lstStyle/>
            <a:p>
              <a:pPr algn="ctr"/>
              <a:r>
                <a:rPr lang="en-US" altLang="zh-CN" sz="8000" dirty="0">
                  <a:solidFill>
                    <a:schemeClr val="accent1"/>
                  </a:solidFill>
                  <a:latin typeface="Agency FB" panose="020B0503020202020204" pitchFamily="34" charset="0"/>
                </a:rPr>
                <a:t>6</a:t>
              </a:r>
              <a:endParaRPr lang="zh-CN" altLang="en-US" sz="8000" dirty="0">
                <a:solidFill>
                  <a:schemeClr val="accent1"/>
                </a:solidFill>
                <a:latin typeface="Agency FB" panose="020B0503020202020204" pitchFamily="34" charset="0"/>
              </a:endParaRPr>
            </a:p>
          </p:txBody>
        </p:sp>
        <p:sp>
          <p:nvSpPr>
            <p:cNvPr id="29" name="平行四边形 28"/>
            <p:cNvSpPr/>
            <p:nvPr/>
          </p:nvSpPr>
          <p:spPr>
            <a:xfrm rot="19932207">
              <a:off x="1249819" y="3137211"/>
              <a:ext cx="2954205" cy="834263"/>
            </a:xfrm>
            <a:prstGeom prst="parallelogram">
              <a:avLst>
                <a:gd name="adj" fmla="val 52774"/>
              </a:avLst>
            </a:prstGeom>
            <a:solidFill>
              <a:schemeClr val="bg1"/>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rot="19920000">
              <a:off x="1659410" y="3274216"/>
              <a:ext cx="2200746" cy="451453"/>
            </a:xfrm>
            <a:prstGeom prst="rect">
              <a:avLst/>
            </a:prstGeom>
            <a:noFill/>
          </p:spPr>
          <p:txBody>
            <a:bodyPr wrap="square" rtlCol="0">
              <a:spAutoFit/>
              <a:scene3d>
                <a:camera prst="orthographicFront"/>
                <a:lightRig rig="threePt" dir="t"/>
              </a:scene3d>
              <a:sp3d contourW="12700"/>
            </a:bodyPr>
            <a:lstStyle/>
            <a:p>
              <a:r>
                <a:rPr lang="zh-CN" altLang="en-US" sz="2000" b="1" dirty="0">
                  <a:solidFill>
                    <a:schemeClr val="accent3"/>
                  </a:solidFill>
                  <a:latin typeface="Century Gothic" panose="020B0502020202020204" pitchFamily="34" charset="0"/>
                </a:rPr>
                <a:t>思考和总结</a:t>
              </a:r>
              <a:endParaRPr lang="zh-CN" altLang="en-US" sz="2000" b="1" dirty="0">
                <a:solidFill>
                  <a:schemeClr val="accent3"/>
                </a:solidFill>
                <a:latin typeface="Century Gothic" panose="020B0502020202020204" pitchFamily="34" charset="0"/>
              </a:endParaRPr>
            </a:p>
          </p:txBody>
        </p:sp>
      </p:grpSp>
      <p:grpSp>
        <p:nvGrpSpPr>
          <p:cNvPr id="49" name="组合 48"/>
          <p:cNvGrpSpPr/>
          <p:nvPr/>
        </p:nvGrpSpPr>
        <p:grpSpPr>
          <a:xfrm>
            <a:off x="1100864" y="2254329"/>
            <a:ext cx="2609524" cy="1323439"/>
            <a:chOff x="1249819" y="2496522"/>
            <a:chExt cx="2954205" cy="1498247"/>
          </a:xfrm>
        </p:grpSpPr>
        <p:sp>
          <p:nvSpPr>
            <p:cNvPr id="50" name="文本框 49"/>
            <p:cNvSpPr txBox="1"/>
            <p:nvPr/>
          </p:nvSpPr>
          <p:spPr>
            <a:xfrm>
              <a:off x="1291465" y="2496522"/>
              <a:ext cx="1196719" cy="1498247"/>
            </a:xfrm>
            <a:prstGeom prst="rect">
              <a:avLst/>
            </a:prstGeom>
            <a:noFill/>
          </p:spPr>
          <p:txBody>
            <a:bodyPr wrap="square" rtlCol="0">
              <a:spAutoFit/>
              <a:scene3d>
                <a:camera prst="orthographicFront"/>
                <a:lightRig rig="threePt" dir="t"/>
              </a:scene3d>
              <a:sp3d contourW="12700"/>
            </a:bodyPr>
            <a:lstStyle/>
            <a:p>
              <a:pPr algn="ctr"/>
              <a:r>
                <a:rPr lang="en-US" altLang="zh-CN" sz="8000" dirty="0">
                  <a:solidFill>
                    <a:schemeClr val="accent1"/>
                  </a:solidFill>
                  <a:latin typeface="Agency FB" panose="020B0503020202020204" pitchFamily="34" charset="0"/>
                </a:rPr>
                <a:t>1</a:t>
              </a:r>
              <a:endParaRPr lang="zh-CN" altLang="en-US" sz="8000" dirty="0">
                <a:solidFill>
                  <a:schemeClr val="accent1"/>
                </a:solidFill>
                <a:latin typeface="Agency FB" panose="020B0503020202020204" pitchFamily="34" charset="0"/>
              </a:endParaRPr>
            </a:p>
          </p:txBody>
        </p:sp>
        <p:sp>
          <p:nvSpPr>
            <p:cNvPr id="51" name="平行四边形 50"/>
            <p:cNvSpPr/>
            <p:nvPr/>
          </p:nvSpPr>
          <p:spPr>
            <a:xfrm rot="19932207">
              <a:off x="1249819" y="3137211"/>
              <a:ext cx="2954205" cy="834263"/>
            </a:xfrm>
            <a:prstGeom prst="parallelogram">
              <a:avLst>
                <a:gd name="adj" fmla="val 52774"/>
              </a:avLst>
            </a:prstGeom>
            <a:solidFill>
              <a:schemeClr val="bg1"/>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nvSpPr>
          <p:spPr>
            <a:xfrm rot="19920000">
              <a:off x="1659410" y="3274216"/>
              <a:ext cx="2200746" cy="451453"/>
            </a:xfrm>
            <a:prstGeom prst="rect">
              <a:avLst/>
            </a:prstGeom>
            <a:noFill/>
          </p:spPr>
          <p:txBody>
            <a:bodyPr wrap="square" rtlCol="0">
              <a:spAutoFit/>
              <a:scene3d>
                <a:camera prst="orthographicFront"/>
                <a:lightRig rig="threePt" dir="t"/>
              </a:scene3d>
              <a:sp3d contourW="12700"/>
            </a:bodyPr>
            <a:lstStyle/>
            <a:p>
              <a:r>
                <a:rPr lang="zh-CN" altLang="zh-CN" sz="2000" b="1" dirty="0">
                  <a:solidFill>
                    <a:schemeClr val="accent3"/>
                  </a:solidFill>
                  <a:latin typeface="Century Gothic" panose="020B0502020202020204" pitchFamily="34" charset="0"/>
                </a:rPr>
                <a:t>流程介绍</a:t>
              </a:r>
              <a:endParaRPr lang="zh-CN" altLang="zh-CN" sz="2000" b="1" dirty="0">
                <a:solidFill>
                  <a:schemeClr val="accent3"/>
                </a:solidFill>
                <a:latin typeface="Century Gothic" panose="020B0502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p:cNvSpPr txBox="1"/>
          <p:nvPr/>
        </p:nvSpPr>
        <p:spPr>
          <a:xfrm>
            <a:off x="819624" y="1182816"/>
            <a:ext cx="4797908" cy="2338070"/>
          </a:xfrm>
          <a:prstGeom prst="rect">
            <a:avLst/>
          </a:prstGeom>
          <a:noFill/>
        </p:spPr>
        <p:txBody>
          <a:bodyPr wrap="square" rtlCol="0">
            <a:spAutoFit/>
            <a:scene3d>
              <a:camera prst="orthographicFront"/>
              <a:lightRig rig="threePt" dir="t"/>
            </a:scene3d>
            <a:sp3d contourW="12700"/>
          </a:bodyPr>
          <a:lstStyle/>
          <a:p>
            <a:r>
              <a:rPr lang="zh-CN" altLang="zh-CN" sz="2000" b="1" dirty="0"/>
              <a:t>人流量统计</a:t>
            </a:r>
            <a:endParaRPr lang="zh-CN" altLang="zh-CN" sz="2000" b="1" dirty="0"/>
          </a:p>
          <a:p>
            <a:endParaRPr lang="zh-CN" altLang="zh-CN" dirty="0"/>
          </a:p>
          <a:p>
            <a:pPr marL="285750" indent="-285750">
              <a:buFont typeface="Arial" panose="020B0604020202020204" pitchFamily="34" charset="0"/>
              <a:buChar char="•"/>
            </a:pPr>
            <a:r>
              <a:rPr lang="zh-CN" altLang="zh-CN" dirty="0"/>
              <a:t>识别和统计图像当中的人体个数</a:t>
            </a:r>
            <a:endParaRPr lang="zh-CN" altLang="zh-CN" dirty="0"/>
          </a:p>
          <a:p>
            <a:pPr marL="285750" indent="-285750">
              <a:buFont typeface="Arial" panose="020B0604020202020204" pitchFamily="34" charset="0"/>
              <a:buChar char="•"/>
            </a:pPr>
            <a:endParaRPr lang="zh-CN" altLang="zh-CN" dirty="0"/>
          </a:p>
          <a:p>
            <a:pPr marL="285750" indent="-285750">
              <a:buFont typeface="Arial" panose="020B0604020202020204" pitchFamily="34" charset="0"/>
              <a:buChar char="•"/>
            </a:pPr>
            <a:r>
              <a:rPr lang="zh-CN" altLang="zh-CN" dirty="0"/>
              <a:t>以头部为主要识别目标，无需正脸、全身照，适应各类人流密集场景</a:t>
            </a:r>
            <a:endParaRPr lang="zh-CN" altLang="zh-CN" dirty="0"/>
          </a:p>
          <a:p>
            <a:endParaRPr lang="zh-CN" altLang="zh-CN" dirty="0"/>
          </a:p>
          <a:p>
            <a:pPr marL="285750" indent="-285750">
              <a:buFont typeface="Arial" panose="020B0604020202020204" pitchFamily="34" charset="0"/>
              <a:buChar char="•"/>
            </a:pPr>
            <a:r>
              <a:rPr lang="zh-CN" altLang="zh-CN" dirty="0"/>
              <a:t>接口默认返回整张图片中的人数</a:t>
            </a:r>
            <a:endParaRPr lang="zh-CN" altLang="zh-CN" dirty="0"/>
          </a:p>
        </p:txBody>
      </p:sp>
      <p:sp>
        <p:nvSpPr>
          <p:cNvPr id="37" name="文本框 36"/>
          <p:cNvSpPr txBox="1"/>
          <p:nvPr/>
        </p:nvSpPr>
        <p:spPr>
          <a:xfrm>
            <a:off x="6543671" y="4055086"/>
            <a:ext cx="4797908" cy="2338070"/>
          </a:xfrm>
          <a:prstGeom prst="rect">
            <a:avLst/>
          </a:prstGeom>
          <a:noFill/>
        </p:spPr>
        <p:txBody>
          <a:bodyPr wrap="square" rtlCol="0">
            <a:spAutoFit/>
            <a:scene3d>
              <a:camera prst="orthographicFront"/>
              <a:lightRig rig="threePt" dir="t"/>
            </a:scene3d>
            <a:sp3d contourW="12700"/>
          </a:bodyPr>
          <a:lstStyle/>
          <a:p>
            <a:pPr indent="0">
              <a:buFont typeface="Arial" panose="020B0604020202020204" pitchFamily="34" charset="0"/>
              <a:buNone/>
            </a:pPr>
            <a:r>
              <a:rPr lang="zh-CN" altLang="zh-CN" sz="2000" b="1" dirty="0"/>
              <a:t>人体关键点识别</a:t>
            </a:r>
            <a:endParaRPr lang="zh-CN" altLang="zh-CN" sz="2000" b="1" dirty="0"/>
          </a:p>
          <a:p>
            <a:pPr indent="0">
              <a:buFont typeface="Arial" panose="020B0604020202020204" pitchFamily="34" charset="0"/>
              <a:buNone/>
            </a:pPr>
            <a:endParaRPr lang="zh-CN" altLang="zh-CN" sz="1800" dirty="0"/>
          </a:p>
          <a:p>
            <a:pPr marL="171450" indent="-171450">
              <a:buFont typeface="Arial" panose="020B0604020202020204" pitchFamily="34" charset="0"/>
              <a:buChar char="•"/>
            </a:pPr>
            <a:r>
              <a:rPr lang="zh-CN" altLang="zh-CN" sz="1800" dirty="0"/>
              <a:t>检测图片中的所有人体，输出每个人体的21个主要关键点，包含头顶、五官、脖颈、四肢等部位，同时输出人体的坐标信息和数量。</a:t>
            </a:r>
            <a:endParaRPr lang="zh-CN" altLang="zh-CN" sz="1800" dirty="0"/>
          </a:p>
          <a:p>
            <a:pPr marL="171450" indent="-171450">
              <a:buFont typeface="Arial" panose="020B0604020202020204" pitchFamily="34" charset="0"/>
              <a:buChar char="•"/>
            </a:pPr>
            <a:endParaRPr lang="zh-CN" altLang="zh-CN" sz="1800" dirty="0"/>
          </a:p>
          <a:p>
            <a:pPr marL="171450" indent="-171450">
              <a:buFont typeface="Arial" panose="020B0604020202020204" pitchFamily="34" charset="0"/>
              <a:buChar char="•"/>
            </a:pPr>
            <a:r>
              <a:rPr lang="zh-CN" altLang="zh-CN" sz="1800" dirty="0"/>
              <a:t>支持多人检测、人体位置重叠、遮挡、背面、侧面、中低空俯拍、大动作等复杂场景。</a:t>
            </a:r>
            <a:endParaRPr lang="zh-CN" altLang="zh-CN" sz="1800" dirty="0"/>
          </a:p>
        </p:txBody>
      </p:sp>
      <p:grpSp>
        <p:nvGrpSpPr>
          <p:cNvPr id="50" name="组合 49"/>
          <p:cNvGrpSpPr/>
          <p:nvPr/>
        </p:nvGrpSpPr>
        <p:grpSpPr>
          <a:xfrm>
            <a:off x="387125" y="299356"/>
            <a:ext cx="12126301" cy="6596744"/>
            <a:chOff x="387125" y="299356"/>
            <a:chExt cx="12126301" cy="6596744"/>
          </a:xfrm>
        </p:grpSpPr>
        <p:grpSp>
          <p:nvGrpSpPr>
            <p:cNvPr id="51" name="组合 50"/>
            <p:cNvGrpSpPr/>
            <p:nvPr/>
          </p:nvGrpSpPr>
          <p:grpSpPr>
            <a:xfrm>
              <a:off x="387125" y="299356"/>
              <a:ext cx="1316500" cy="883947"/>
              <a:chOff x="1276124" y="1279752"/>
              <a:chExt cx="6401933" cy="4298496"/>
            </a:xfrm>
          </p:grpSpPr>
          <p:sp>
            <p:nvSpPr>
              <p:cNvPr id="59" name="菱形 58"/>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菱形 59"/>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0242" y="428399"/>
              <a:ext cx="722818" cy="58356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04</a:t>
              </a:r>
              <a:endParaRPr lang="zh-CN" altLang="en-US" sz="3200" dirty="0">
                <a:solidFill>
                  <a:schemeClr val="accent1"/>
                </a:solidFill>
                <a:latin typeface="Agency FB" panose="020B0503020202020204" pitchFamily="34" charset="0"/>
              </a:endParaRPr>
            </a:p>
          </p:txBody>
        </p:sp>
        <p:grpSp>
          <p:nvGrpSpPr>
            <p:cNvPr id="53" name="组合 52"/>
            <p:cNvGrpSpPr/>
            <p:nvPr/>
          </p:nvGrpSpPr>
          <p:grpSpPr>
            <a:xfrm>
              <a:off x="1869914" y="455781"/>
              <a:ext cx="5532873" cy="646330"/>
              <a:chOff x="1591893" y="398593"/>
              <a:chExt cx="5532873" cy="646330"/>
            </a:xfrm>
          </p:grpSpPr>
          <p:sp>
            <p:nvSpPr>
              <p:cNvPr id="57" name="文本框 56"/>
              <p:cNvSpPr txBox="1"/>
              <p:nvPr/>
            </p:nvSpPr>
            <p:spPr>
              <a:xfrm>
                <a:off x="1619575" y="398593"/>
                <a:ext cx="4198105" cy="521970"/>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latin typeface="Century Gothic" panose="020B0502020202020204" pitchFamily="34" charset="0"/>
                    <a:sym typeface="+mn-ea"/>
                  </a:rPr>
                  <a:t>接口介绍与测试</a:t>
                </a:r>
                <a:endParaRPr lang="zh-CN" altLang="en-US" sz="2800" b="1" dirty="0">
                  <a:solidFill>
                    <a:schemeClr val="accent3"/>
                  </a:solidFill>
                  <a:latin typeface="Century Gothic" panose="020B0502020202020204" pitchFamily="34" charset="0"/>
                  <a:sym typeface="+mn-ea"/>
                </a:endParaRPr>
              </a:p>
            </p:txBody>
          </p:sp>
          <p:sp>
            <p:nvSpPr>
              <p:cNvPr id="58" name="文本框 57"/>
              <p:cNvSpPr txBox="1"/>
              <p:nvPr/>
            </p:nvSpPr>
            <p:spPr>
              <a:xfrm>
                <a:off x="1591893" y="798702"/>
                <a:ext cx="5532873" cy="246221"/>
              </a:xfrm>
              <a:prstGeom prst="rect">
                <a:avLst/>
              </a:prstGeom>
              <a:noFill/>
            </p:spPr>
            <p:txBody>
              <a:bodyPr wrap="square" rtlCol="0">
                <a:spAutoFit/>
                <a:scene3d>
                  <a:camera prst="orthographicFront"/>
                  <a:lightRig rig="threePt" dir="t"/>
                </a:scene3d>
                <a:sp3d contourW="12700"/>
              </a:bodyPr>
              <a:lstStyle/>
              <a:p>
                <a:endParaRPr lang="en-US" altLang="zh-CN" sz="1000" dirty="0">
                  <a:solidFill>
                    <a:schemeClr val="bg1">
                      <a:lumMod val="50000"/>
                    </a:schemeClr>
                  </a:solidFill>
                  <a:latin typeface="Century Gothic" panose="020B0502020202020204" pitchFamily="34" charset="0"/>
                </a:endParaRPr>
              </a:p>
            </p:txBody>
          </p:sp>
        </p:grpSp>
        <p:grpSp>
          <p:nvGrpSpPr>
            <p:cNvPr id="54" name="组合 53"/>
            <p:cNvGrpSpPr/>
            <p:nvPr/>
          </p:nvGrpSpPr>
          <p:grpSpPr>
            <a:xfrm>
              <a:off x="11572871" y="6254988"/>
              <a:ext cx="940555" cy="641112"/>
              <a:chOff x="11395288" y="6034159"/>
              <a:chExt cx="1208632" cy="823841"/>
            </a:xfrm>
          </p:grpSpPr>
          <p:sp>
            <p:nvSpPr>
              <p:cNvPr id="55" name="菱形 54"/>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p:cNvSpPr/>
              <p:nvPr/>
            </p:nvSpPr>
            <p:spPr>
              <a:xfrm>
                <a:off x="11395288" y="6157363"/>
                <a:ext cx="577426" cy="577425"/>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fld>
            <a:endParaRPr lang="zh-CN" altLang="en-US" dirty="0"/>
          </a:p>
        </p:txBody>
      </p:sp>
      <p:pic>
        <p:nvPicPr>
          <p:cNvPr id="4" name="图片 3"/>
          <p:cNvPicPr>
            <a:picLocks noChangeAspect="1"/>
          </p:cNvPicPr>
          <p:nvPr/>
        </p:nvPicPr>
        <p:blipFill>
          <a:blip r:embed="rId1"/>
          <a:stretch>
            <a:fillRect/>
          </a:stretch>
        </p:blipFill>
        <p:spPr>
          <a:xfrm>
            <a:off x="930910" y="3688080"/>
            <a:ext cx="4574540" cy="2861310"/>
          </a:xfrm>
          <a:prstGeom prst="rect">
            <a:avLst/>
          </a:prstGeom>
        </p:spPr>
      </p:pic>
      <p:pic>
        <p:nvPicPr>
          <p:cNvPr id="5" name="图片 4"/>
          <p:cNvPicPr>
            <a:picLocks noChangeAspect="1"/>
          </p:cNvPicPr>
          <p:nvPr/>
        </p:nvPicPr>
        <p:blipFill>
          <a:blip r:embed="rId2"/>
          <a:stretch>
            <a:fillRect/>
          </a:stretch>
        </p:blipFill>
        <p:spPr>
          <a:xfrm>
            <a:off x="6543675" y="977900"/>
            <a:ext cx="4743450" cy="29502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1000"/>
                                        <p:tgtEl>
                                          <p:spTgt spid="37"/>
                                        </p:tgtEl>
                                      </p:cBhvr>
                                    </p:animEffect>
                                    <p:anim calcmode="lin" valueType="num">
                                      <p:cBhvr>
                                        <p:cTn id="15" dur="1000" fill="hold"/>
                                        <p:tgtEl>
                                          <p:spTgt spid="37"/>
                                        </p:tgtEl>
                                        <p:attrNameLst>
                                          <p:attrName>ppt_x</p:attrName>
                                        </p:attrNameLst>
                                      </p:cBhvr>
                                      <p:tavLst>
                                        <p:tav tm="0">
                                          <p:val>
                                            <p:strVal val="#ppt_x"/>
                                          </p:val>
                                        </p:tav>
                                        <p:tav tm="100000">
                                          <p:val>
                                            <p:strVal val="#ppt_x"/>
                                          </p:val>
                                        </p:tav>
                                      </p:tavLst>
                                    </p:anim>
                                    <p:anim calcmode="lin" valueType="num">
                                      <p:cBhvr>
                                        <p:cTn id="16" dur="1000" fill="hold"/>
                                        <p:tgtEl>
                                          <p:spTgt spid="37"/>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7" grpId="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p:cNvSpPr txBox="1"/>
          <p:nvPr/>
        </p:nvSpPr>
        <p:spPr>
          <a:xfrm>
            <a:off x="819624" y="1429196"/>
            <a:ext cx="4797908" cy="953135"/>
          </a:xfrm>
          <a:prstGeom prst="rect">
            <a:avLst/>
          </a:prstGeom>
          <a:noFill/>
        </p:spPr>
        <p:txBody>
          <a:bodyPr wrap="square" rtlCol="0">
            <a:spAutoFit/>
            <a:scene3d>
              <a:camera prst="orthographicFront"/>
              <a:lightRig rig="threePt" dir="t"/>
            </a:scene3d>
            <a:sp3d contourW="12700"/>
          </a:bodyPr>
          <a:lstStyle/>
          <a:p>
            <a:r>
              <a:rPr lang="zh-CN" altLang="zh-CN" sz="2000" b="1" dirty="0"/>
              <a:t>人流量统计</a:t>
            </a:r>
            <a:endParaRPr lang="zh-CN" altLang="zh-CN" sz="2000" b="1" dirty="0"/>
          </a:p>
          <a:p>
            <a:endParaRPr lang="zh-CN" altLang="zh-CN" dirty="0"/>
          </a:p>
          <a:p>
            <a:pPr marL="285750" indent="-285750">
              <a:buFont typeface="Arial" panose="020B0604020202020204" pitchFamily="34" charset="0"/>
              <a:buChar char="•"/>
            </a:pPr>
            <a:endParaRPr lang="zh-CN" altLang="zh-CN" dirty="0"/>
          </a:p>
        </p:txBody>
      </p:sp>
      <p:sp>
        <p:nvSpPr>
          <p:cNvPr id="37" name="文本框 36"/>
          <p:cNvSpPr txBox="1"/>
          <p:nvPr/>
        </p:nvSpPr>
        <p:spPr>
          <a:xfrm>
            <a:off x="6110605" y="3472815"/>
            <a:ext cx="5325745" cy="2338070"/>
          </a:xfrm>
          <a:prstGeom prst="rect">
            <a:avLst/>
          </a:prstGeom>
          <a:noFill/>
        </p:spPr>
        <p:txBody>
          <a:bodyPr wrap="square" rtlCol="0">
            <a:spAutoFit/>
            <a:scene3d>
              <a:camera prst="orthographicFront"/>
              <a:lightRig rig="threePt" dir="t"/>
            </a:scene3d>
            <a:sp3d contourW="12700"/>
          </a:bodyPr>
          <a:lstStyle/>
          <a:p>
            <a:pPr indent="0">
              <a:buFont typeface="Arial" panose="020B0604020202020204" pitchFamily="34" charset="0"/>
              <a:buNone/>
            </a:pPr>
            <a:r>
              <a:rPr lang="zh-CN" altLang="zh-CN" sz="2000" b="1" dirty="0"/>
              <a:t>人体关键点识别</a:t>
            </a:r>
            <a:endParaRPr lang="zh-CN" altLang="zh-CN" sz="2000" b="1" dirty="0"/>
          </a:p>
          <a:p>
            <a:pPr indent="0">
              <a:buFont typeface="Arial" panose="020B0604020202020204" pitchFamily="34" charset="0"/>
              <a:buNone/>
            </a:pPr>
            <a:endParaRPr lang="zh-CN" altLang="zh-CN" sz="1800" dirty="0"/>
          </a:p>
          <a:p>
            <a:pPr indent="0">
              <a:buFont typeface="Arial" panose="020B0604020202020204" pitchFamily="34" charset="0"/>
              <a:buNone/>
            </a:pPr>
            <a:r>
              <a:rPr lang="zh-CN" altLang="en-US" sz="1800" b="1" dirty="0"/>
              <a:t>优势</a:t>
            </a:r>
            <a:endParaRPr lang="zh-CN" altLang="en-US" sz="1800" b="1" dirty="0"/>
          </a:p>
          <a:p>
            <a:pPr indent="0">
              <a:buFont typeface="Arial" panose="020B0604020202020204" pitchFamily="34" charset="0"/>
              <a:buNone/>
            </a:pPr>
            <a:endParaRPr lang="zh-CN" altLang="en-US" sz="1800" b="1" dirty="0"/>
          </a:p>
          <a:p>
            <a:pPr marL="285750" indent="-285750">
              <a:buFont typeface="Arial" panose="020B0604020202020204" pitchFamily="34" charset="0"/>
              <a:buChar char="•"/>
            </a:pPr>
            <a:r>
              <a:rPr lang="zh-CN" altLang="en-US" sz="1800" dirty="0"/>
              <a:t>与人流量统计函数相比识别人数更精确</a:t>
            </a:r>
            <a:endParaRPr lang="zh-CN" altLang="en-US" sz="1800" dirty="0"/>
          </a:p>
          <a:p>
            <a:pPr marL="285750" indent="-285750">
              <a:buFont typeface="Arial" panose="020B0604020202020204" pitchFamily="34" charset="0"/>
              <a:buChar char="•"/>
            </a:pPr>
            <a:endParaRPr lang="zh-CN" altLang="en-US" sz="1800" dirty="0"/>
          </a:p>
          <a:p>
            <a:pPr marL="285750" indent="-285750">
              <a:buFont typeface="Arial" panose="020B0604020202020204" pitchFamily="34" charset="0"/>
              <a:buChar char="•"/>
            </a:pPr>
            <a:r>
              <a:rPr lang="zh-CN" altLang="en-US" sz="1800" dirty="0"/>
              <a:t>只需要识别出人体的关键点，关节或者四肢就可以计数人数，对于</a:t>
            </a:r>
            <a:r>
              <a:rPr lang="en-US" altLang="zh-CN" sz="1800" dirty="0"/>
              <a:t>turtlebot</a:t>
            </a:r>
            <a:r>
              <a:rPr lang="zh-CN" altLang="en-US" sz="1800" dirty="0"/>
              <a:t>更加灵活</a:t>
            </a:r>
            <a:endParaRPr lang="zh-CN" altLang="en-US" sz="1800" dirty="0"/>
          </a:p>
        </p:txBody>
      </p:sp>
      <p:grpSp>
        <p:nvGrpSpPr>
          <p:cNvPr id="50" name="组合 49"/>
          <p:cNvGrpSpPr/>
          <p:nvPr/>
        </p:nvGrpSpPr>
        <p:grpSpPr>
          <a:xfrm>
            <a:off x="387125" y="299356"/>
            <a:ext cx="12126301" cy="6596744"/>
            <a:chOff x="387125" y="299356"/>
            <a:chExt cx="12126301" cy="6596744"/>
          </a:xfrm>
        </p:grpSpPr>
        <p:grpSp>
          <p:nvGrpSpPr>
            <p:cNvPr id="51" name="组合 50"/>
            <p:cNvGrpSpPr/>
            <p:nvPr/>
          </p:nvGrpSpPr>
          <p:grpSpPr>
            <a:xfrm>
              <a:off x="387125" y="299356"/>
              <a:ext cx="1316500" cy="883947"/>
              <a:chOff x="1276124" y="1279752"/>
              <a:chExt cx="6401933" cy="4298496"/>
            </a:xfrm>
          </p:grpSpPr>
          <p:sp>
            <p:nvSpPr>
              <p:cNvPr id="59" name="菱形 58"/>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菱形 59"/>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0242" y="428399"/>
              <a:ext cx="722818" cy="58356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04</a:t>
              </a:r>
              <a:endParaRPr lang="zh-CN" altLang="en-US" sz="3200" dirty="0">
                <a:solidFill>
                  <a:schemeClr val="accent1"/>
                </a:solidFill>
                <a:latin typeface="Agency FB" panose="020B0503020202020204" pitchFamily="34" charset="0"/>
              </a:endParaRPr>
            </a:p>
          </p:txBody>
        </p:sp>
        <p:grpSp>
          <p:nvGrpSpPr>
            <p:cNvPr id="53" name="组合 52"/>
            <p:cNvGrpSpPr/>
            <p:nvPr/>
          </p:nvGrpSpPr>
          <p:grpSpPr>
            <a:xfrm>
              <a:off x="1869914" y="455781"/>
              <a:ext cx="5532873" cy="646330"/>
              <a:chOff x="1591893" y="398593"/>
              <a:chExt cx="5532873" cy="646330"/>
            </a:xfrm>
          </p:grpSpPr>
          <p:sp>
            <p:nvSpPr>
              <p:cNvPr id="57" name="文本框 56"/>
              <p:cNvSpPr txBox="1"/>
              <p:nvPr/>
            </p:nvSpPr>
            <p:spPr>
              <a:xfrm>
                <a:off x="1619575" y="398593"/>
                <a:ext cx="4198105" cy="521970"/>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latin typeface="Century Gothic" panose="020B0502020202020204" pitchFamily="34" charset="0"/>
                    <a:sym typeface="+mn-ea"/>
                  </a:rPr>
                  <a:t>接口介绍与测试</a:t>
                </a:r>
                <a:endParaRPr lang="zh-CN" altLang="en-US" sz="2800" b="1" dirty="0">
                  <a:solidFill>
                    <a:schemeClr val="accent3"/>
                  </a:solidFill>
                  <a:latin typeface="Century Gothic" panose="020B0502020202020204" pitchFamily="34" charset="0"/>
                  <a:sym typeface="+mn-ea"/>
                </a:endParaRPr>
              </a:p>
            </p:txBody>
          </p:sp>
          <p:sp>
            <p:nvSpPr>
              <p:cNvPr id="58" name="文本框 57"/>
              <p:cNvSpPr txBox="1"/>
              <p:nvPr/>
            </p:nvSpPr>
            <p:spPr>
              <a:xfrm>
                <a:off x="1591893" y="798702"/>
                <a:ext cx="5532873" cy="246221"/>
              </a:xfrm>
              <a:prstGeom prst="rect">
                <a:avLst/>
              </a:prstGeom>
              <a:noFill/>
            </p:spPr>
            <p:txBody>
              <a:bodyPr wrap="square" rtlCol="0">
                <a:spAutoFit/>
                <a:scene3d>
                  <a:camera prst="orthographicFront"/>
                  <a:lightRig rig="threePt" dir="t"/>
                </a:scene3d>
                <a:sp3d contourW="12700"/>
              </a:bodyPr>
              <a:lstStyle/>
              <a:p>
                <a:endParaRPr lang="en-US" altLang="zh-CN" sz="1000" dirty="0">
                  <a:solidFill>
                    <a:schemeClr val="bg1">
                      <a:lumMod val="50000"/>
                    </a:schemeClr>
                  </a:solidFill>
                  <a:latin typeface="Century Gothic" panose="020B0502020202020204" pitchFamily="34" charset="0"/>
                </a:endParaRPr>
              </a:p>
            </p:txBody>
          </p:sp>
        </p:grpSp>
        <p:grpSp>
          <p:nvGrpSpPr>
            <p:cNvPr id="54" name="组合 53"/>
            <p:cNvGrpSpPr/>
            <p:nvPr/>
          </p:nvGrpSpPr>
          <p:grpSpPr>
            <a:xfrm>
              <a:off x="11572871" y="6254988"/>
              <a:ext cx="940555" cy="641112"/>
              <a:chOff x="11395288" y="6034159"/>
              <a:chExt cx="1208632" cy="823841"/>
            </a:xfrm>
          </p:grpSpPr>
          <p:sp>
            <p:nvSpPr>
              <p:cNvPr id="55" name="菱形 54"/>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p:cNvSpPr/>
              <p:nvPr/>
            </p:nvSpPr>
            <p:spPr>
              <a:xfrm>
                <a:off x="11395288" y="6157363"/>
                <a:ext cx="577426" cy="577425"/>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fld>
            <a:endParaRPr lang="zh-CN" altLang="en-US" dirty="0"/>
          </a:p>
        </p:txBody>
      </p:sp>
      <p:pic>
        <p:nvPicPr>
          <p:cNvPr id="7" name="图片 6"/>
          <p:cNvPicPr>
            <a:picLocks noChangeAspect="1"/>
          </p:cNvPicPr>
          <p:nvPr/>
        </p:nvPicPr>
        <p:blipFill>
          <a:blip r:embed="rId1"/>
          <a:stretch>
            <a:fillRect/>
          </a:stretch>
        </p:blipFill>
        <p:spPr>
          <a:xfrm>
            <a:off x="853440" y="2200910"/>
            <a:ext cx="4730115" cy="320040"/>
          </a:xfrm>
          <a:prstGeom prst="rect">
            <a:avLst/>
          </a:prstGeom>
        </p:spPr>
      </p:pic>
      <p:pic>
        <p:nvPicPr>
          <p:cNvPr id="8" name="图片 7"/>
          <p:cNvPicPr>
            <a:picLocks noChangeAspect="1"/>
          </p:cNvPicPr>
          <p:nvPr/>
        </p:nvPicPr>
        <p:blipFill>
          <a:blip r:embed="rId2"/>
          <a:stretch>
            <a:fillRect/>
          </a:stretch>
        </p:blipFill>
        <p:spPr>
          <a:xfrm>
            <a:off x="1265555" y="3185160"/>
            <a:ext cx="3906520" cy="2913380"/>
          </a:xfrm>
          <a:prstGeom prst="rect">
            <a:avLst/>
          </a:prstGeom>
        </p:spPr>
      </p:pic>
      <p:pic>
        <p:nvPicPr>
          <p:cNvPr id="9" name="图片 8"/>
          <p:cNvPicPr>
            <a:picLocks noChangeAspect="1"/>
          </p:cNvPicPr>
          <p:nvPr/>
        </p:nvPicPr>
        <p:blipFill>
          <a:blip r:embed="rId3"/>
          <a:srcRect r="34942"/>
          <a:stretch>
            <a:fillRect/>
          </a:stretch>
        </p:blipFill>
        <p:spPr>
          <a:xfrm>
            <a:off x="6110605" y="1729105"/>
            <a:ext cx="5231130" cy="9690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1000"/>
                                        <p:tgtEl>
                                          <p:spTgt spid="37"/>
                                        </p:tgtEl>
                                      </p:cBhvr>
                                    </p:animEffect>
                                    <p:anim calcmode="lin" valueType="num">
                                      <p:cBhvr>
                                        <p:cTn id="15" dur="1000" fill="hold"/>
                                        <p:tgtEl>
                                          <p:spTgt spid="37"/>
                                        </p:tgtEl>
                                        <p:attrNameLst>
                                          <p:attrName>ppt_x</p:attrName>
                                        </p:attrNameLst>
                                      </p:cBhvr>
                                      <p:tavLst>
                                        <p:tav tm="0">
                                          <p:val>
                                            <p:strVal val="#ppt_x"/>
                                          </p:val>
                                        </p:tav>
                                        <p:tav tm="100000">
                                          <p:val>
                                            <p:strVal val="#ppt_x"/>
                                          </p:val>
                                        </p:tav>
                                      </p:tavLst>
                                    </p:anim>
                                    <p:anim calcmode="lin" valueType="num">
                                      <p:cBhvr>
                                        <p:cTn id="16" dur="1000" fill="hold"/>
                                        <p:tgtEl>
                                          <p:spTgt spid="37"/>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7" grpId="0"/>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p:cNvGrpSpPr/>
          <p:nvPr/>
        </p:nvGrpSpPr>
        <p:grpSpPr>
          <a:xfrm>
            <a:off x="387125" y="299356"/>
            <a:ext cx="12126303" cy="6596744"/>
            <a:chOff x="387125" y="299356"/>
            <a:chExt cx="12126303" cy="6596744"/>
          </a:xfrm>
        </p:grpSpPr>
        <p:grpSp>
          <p:nvGrpSpPr>
            <p:cNvPr id="50" name="组合 49"/>
            <p:cNvGrpSpPr/>
            <p:nvPr/>
          </p:nvGrpSpPr>
          <p:grpSpPr>
            <a:xfrm>
              <a:off x="387125" y="299356"/>
              <a:ext cx="1316500" cy="883947"/>
              <a:chOff x="1276124" y="1279752"/>
              <a:chExt cx="6401933" cy="4298496"/>
            </a:xfrm>
          </p:grpSpPr>
          <p:sp>
            <p:nvSpPr>
              <p:cNvPr id="58" name="菱形 57"/>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菱形 58"/>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文本框 50"/>
            <p:cNvSpPr txBox="1"/>
            <p:nvPr/>
          </p:nvSpPr>
          <p:spPr>
            <a:xfrm>
              <a:off x="900242" y="428399"/>
              <a:ext cx="722818" cy="58356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04</a:t>
              </a:r>
              <a:endParaRPr lang="zh-CN" altLang="en-US" sz="3200" dirty="0">
                <a:solidFill>
                  <a:schemeClr val="accent1"/>
                </a:solidFill>
                <a:latin typeface="Agency FB" panose="020B0503020202020204" pitchFamily="34" charset="0"/>
              </a:endParaRPr>
            </a:p>
          </p:txBody>
        </p:sp>
        <p:sp>
          <p:nvSpPr>
            <p:cNvPr id="56" name="文本框 55"/>
            <p:cNvSpPr txBox="1"/>
            <p:nvPr/>
          </p:nvSpPr>
          <p:spPr>
            <a:xfrm>
              <a:off x="1784189" y="506929"/>
              <a:ext cx="4179953" cy="521970"/>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latin typeface="Century Gothic" panose="020B0502020202020204" pitchFamily="34" charset="0"/>
                  <a:sym typeface="+mn-ea"/>
                </a:rPr>
                <a:t>结</a:t>
              </a:r>
              <a:r>
                <a:rPr lang="zh-CN" altLang="en-US" sz="2800" b="1" dirty="0">
                  <a:solidFill>
                    <a:schemeClr val="tx1">
                      <a:lumMod val="75000"/>
                      <a:lumOff val="25000"/>
                    </a:schemeClr>
                  </a:solidFill>
                  <a:latin typeface="Century Gothic" panose="020B0502020202020204" pitchFamily="34" charset="0"/>
                  <a:sym typeface="+mn-ea"/>
                </a:rPr>
                <a:t>点算法介绍</a:t>
              </a:r>
              <a:endParaRPr lang="zh-CN" altLang="en-US" sz="2800" b="1" dirty="0">
                <a:solidFill>
                  <a:schemeClr val="tx1">
                    <a:lumMod val="75000"/>
                    <a:lumOff val="25000"/>
                  </a:schemeClr>
                </a:solidFill>
                <a:latin typeface="Century Gothic" panose="020B0502020202020204" pitchFamily="34" charset="0"/>
              </a:endParaRPr>
            </a:p>
          </p:txBody>
        </p:sp>
        <p:grpSp>
          <p:nvGrpSpPr>
            <p:cNvPr id="53" name="组合 52"/>
            <p:cNvGrpSpPr/>
            <p:nvPr/>
          </p:nvGrpSpPr>
          <p:grpSpPr>
            <a:xfrm>
              <a:off x="11572872" y="6254988"/>
              <a:ext cx="940556" cy="641112"/>
              <a:chOff x="11395287" y="6034159"/>
              <a:chExt cx="1208633" cy="823841"/>
            </a:xfrm>
          </p:grpSpPr>
          <p:sp>
            <p:nvSpPr>
              <p:cNvPr id="54" name="菱形 53"/>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菱形 54"/>
              <p:cNvSpPr/>
              <p:nvPr/>
            </p:nvSpPr>
            <p:spPr>
              <a:xfrm>
                <a:off x="11395287" y="6157367"/>
                <a:ext cx="577426" cy="57742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fld>
            <a:endParaRPr lang="zh-CN" altLang="en-US" dirty="0"/>
          </a:p>
        </p:txBody>
      </p:sp>
      <p:pic>
        <p:nvPicPr>
          <p:cNvPr id="3" name="图片 2"/>
          <p:cNvPicPr>
            <a:picLocks noChangeAspect="1"/>
          </p:cNvPicPr>
          <p:nvPr/>
        </p:nvPicPr>
        <p:blipFill>
          <a:blip r:embed="rId1"/>
          <a:stretch>
            <a:fillRect/>
          </a:stretch>
        </p:blipFill>
        <p:spPr>
          <a:xfrm>
            <a:off x="1748790" y="4357370"/>
            <a:ext cx="8694420" cy="1897380"/>
          </a:xfrm>
          <a:prstGeom prst="rect">
            <a:avLst/>
          </a:prstGeom>
        </p:spPr>
      </p:pic>
      <p:pic>
        <p:nvPicPr>
          <p:cNvPr id="4" name="图片 3"/>
          <p:cNvPicPr>
            <a:picLocks noChangeAspect="1"/>
          </p:cNvPicPr>
          <p:nvPr/>
        </p:nvPicPr>
        <p:blipFill>
          <a:blip r:embed="rId2"/>
          <a:srcRect r="3276"/>
          <a:stretch>
            <a:fillRect/>
          </a:stretch>
        </p:blipFill>
        <p:spPr>
          <a:xfrm>
            <a:off x="1358265" y="1959610"/>
            <a:ext cx="8548370" cy="1621790"/>
          </a:xfrm>
          <a:prstGeom prst="rect">
            <a:avLst/>
          </a:prstGeom>
        </p:spPr>
      </p:pic>
      <p:cxnSp>
        <p:nvCxnSpPr>
          <p:cNvPr id="5" name="肘形连接符 4"/>
          <p:cNvCxnSpPr>
            <a:stCxn id="4" idx="3"/>
            <a:endCxn id="3" idx="1"/>
          </p:cNvCxnSpPr>
          <p:nvPr/>
        </p:nvCxnSpPr>
        <p:spPr>
          <a:xfrm flipH="1">
            <a:off x="1748790" y="2770505"/>
            <a:ext cx="8157845" cy="2535555"/>
          </a:xfrm>
          <a:prstGeom prst="bentConnector5">
            <a:avLst>
              <a:gd name="adj1" fmla="val -2919"/>
              <a:gd name="adj2" fmla="val 47283"/>
              <a:gd name="adj3" fmla="val 102919"/>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p:cNvSpPr txBox="1"/>
          <p:nvPr/>
        </p:nvSpPr>
        <p:spPr>
          <a:xfrm>
            <a:off x="1207135" y="2008505"/>
            <a:ext cx="4272915" cy="4246245"/>
          </a:xfrm>
          <a:prstGeom prst="rect">
            <a:avLst/>
          </a:prstGeom>
          <a:noFill/>
        </p:spPr>
        <p:txBody>
          <a:bodyPr wrap="square" rtlCol="0">
            <a:spAutoFit/>
            <a:scene3d>
              <a:camera prst="orthographicFront"/>
              <a:lightRig rig="threePt" dir="t"/>
            </a:scene3d>
            <a:sp3d contourW="12700"/>
          </a:bodyPr>
          <a:lstStyle/>
          <a:p>
            <a:pPr marL="285750" indent="-285750">
              <a:buFont typeface="Arial" panose="020B0604020202020204" pitchFamily="34" charset="0"/>
              <a:buChar char="•"/>
            </a:pPr>
            <a:r>
              <a:rPr lang="zh-CN" altLang="zh-CN" dirty="0"/>
              <a:t>初始化生成</a:t>
            </a:r>
            <a:r>
              <a:rPr lang="en-US" altLang="zh-CN" dirty="0"/>
              <a:t>take_photo</a:t>
            </a:r>
            <a:r>
              <a:rPr lang="zh-CN" altLang="en-US" dirty="0"/>
              <a:t>结点</a:t>
            </a:r>
            <a:r>
              <a:rPr lang="zh-CN" altLang="zh-CN" dirty="0"/>
              <a:t>。</a:t>
            </a:r>
            <a:endParaRPr lang="zh-CN" altLang="zh-CN" dirty="0"/>
          </a:p>
          <a:p>
            <a:pPr marL="285750" indent="-285750">
              <a:buFont typeface="Arial" panose="020B0604020202020204" pitchFamily="34" charset="0"/>
              <a:buChar char="•"/>
            </a:pPr>
            <a:endParaRPr lang="zh-CN" altLang="zh-CN" dirty="0"/>
          </a:p>
          <a:p>
            <a:pPr marL="285750" indent="-285750">
              <a:buFont typeface="Arial" panose="020B0604020202020204" pitchFamily="34" charset="0"/>
              <a:buChar char="•"/>
            </a:pPr>
            <a:r>
              <a:rPr lang="zh-CN" altLang="zh-CN" sz="1800" dirty="0"/>
              <a:t>创建一个</a:t>
            </a:r>
            <a:r>
              <a:rPr lang="en-US" altLang="zh-CN" sz="1800" dirty="0"/>
              <a:t>TakePhoto</a:t>
            </a:r>
            <a:r>
              <a:rPr lang="zh-CN" altLang="en-US" sz="1800" dirty="0"/>
              <a:t>类，其中有</a:t>
            </a:r>
            <a:r>
              <a:rPr lang="en-US" altLang="zh-CN" sz="1800" dirty="0"/>
              <a:t>take_picture</a:t>
            </a:r>
            <a:r>
              <a:rPr lang="zh-CN" altLang="en-US" sz="1800" dirty="0"/>
              <a:t>和</a:t>
            </a:r>
            <a:r>
              <a:rPr lang="en-US" altLang="zh-CN" sz="1800" dirty="0"/>
              <a:t>callback</a:t>
            </a:r>
            <a:r>
              <a:rPr lang="zh-CN" altLang="en-US" sz="1800" dirty="0"/>
              <a:t>两个功能函数。</a:t>
            </a:r>
            <a:endParaRPr lang="zh-CN" altLang="en-US" sz="1800" dirty="0"/>
          </a:p>
          <a:p>
            <a:pPr marL="285750" indent="-285750">
              <a:buFont typeface="Arial" panose="020B0604020202020204" pitchFamily="34" charset="0"/>
              <a:buChar char="•"/>
            </a:pPr>
            <a:endParaRPr lang="zh-CN" altLang="en-US" sz="1800" dirty="0"/>
          </a:p>
          <a:p>
            <a:pPr marL="285750" indent="-285750">
              <a:buFont typeface="Arial" panose="020B0604020202020204" pitchFamily="34" charset="0"/>
              <a:buChar char="•"/>
            </a:pPr>
            <a:r>
              <a:rPr lang="zh-CN" altLang="en-US" dirty="0">
                <a:sym typeface="+mn-ea"/>
              </a:rPr>
              <a:t>当</a:t>
            </a:r>
            <a:r>
              <a:rPr lang="en-US" altLang="zh-CN" dirty="0">
                <a:sym typeface="+mn-ea"/>
              </a:rPr>
              <a:t>Kinect</a:t>
            </a:r>
            <a:r>
              <a:rPr lang="zh-CN" altLang="en-US" dirty="0">
                <a:sym typeface="+mn-ea"/>
              </a:rPr>
              <a:t>运行时，会在</a:t>
            </a:r>
            <a:r>
              <a:rPr lang="en-US" altLang="zh-CN" dirty="0">
                <a:sym typeface="+mn-ea"/>
              </a:rPr>
              <a:t>ros</a:t>
            </a:r>
            <a:r>
              <a:rPr lang="zh-CN" altLang="en-US" dirty="0">
                <a:sym typeface="+mn-ea"/>
              </a:rPr>
              <a:t>中发布/camera/rgb/image_raw话题，其中话题的消息为</a:t>
            </a:r>
            <a:r>
              <a:rPr lang="en-US" altLang="zh-CN" dirty="0">
                <a:sym typeface="+mn-ea"/>
              </a:rPr>
              <a:t>jpg</a:t>
            </a:r>
            <a:r>
              <a:rPr lang="zh-CN" altLang="en-US" dirty="0">
                <a:sym typeface="+mn-ea"/>
              </a:rPr>
              <a:t>等图片信息，</a:t>
            </a:r>
            <a:r>
              <a:rPr lang="en-US" altLang="zh-CN" dirty="0">
                <a:sym typeface="+mn-ea"/>
              </a:rPr>
              <a:t>take_picture</a:t>
            </a:r>
            <a:r>
              <a:rPr lang="zh-CN" altLang="en-US" dirty="0">
                <a:sym typeface="+mn-ea"/>
              </a:rPr>
              <a:t>函数会订阅该话题以接收消息，若消息有效，则将当前时间戳的图片保存。</a:t>
            </a:r>
            <a:endParaRPr lang="zh-CN" altLang="en-US" dirty="0">
              <a:sym typeface="+mn-ea"/>
            </a:endParaRPr>
          </a:p>
          <a:p>
            <a:pPr marL="285750" indent="-285750">
              <a:buFont typeface="Arial" panose="020B0604020202020204" pitchFamily="34" charset="0"/>
              <a:buChar char="•"/>
            </a:pPr>
            <a:endParaRPr lang="zh-CN" altLang="en-US" dirty="0">
              <a:sym typeface="+mn-ea"/>
            </a:endParaRPr>
          </a:p>
          <a:p>
            <a:pPr marL="285750" indent="-285750">
              <a:buFont typeface="Arial" panose="020B0604020202020204" pitchFamily="34" charset="0"/>
              <a:buChar char="•"/>
            </a:pPr>
            <a:r>
              <a:rPr lang="zh-CN" altLang="en-US" sz="1800" dirty="0"/>
              <a:t>每隔</a:t>
            </a:r>
            <a:r>
              <a:rPr lang="en-US" altLang="zh-CN" sz="1800" dirty="0"/>
              <a:t>0.5s</a:t>
            </a:r>
            <a:r>
              <a:rPr lang="zh-CN" altLang="en-US" sz="1800" dirty="0"/>
              <a:t>，运行</a:t>
            </a:r>
            <a:r>
              <a:rPr lang="en-US" altLang="zh-CN" dirty="0">
                <a:sym typeface="+mn-ea"/>
              </a:rPr>
              <a:t>take_picture</a:t>
            </a:r>
            <a:r>
              <a:rPr lang="zh-CN" altLang="en-US" dirty="0">
                <a:sym typeface="+mn-ea"/>
              </a:rPr>
              <a:t>函数对</a:t>
            </a:r>
            <a:r>
              <a:rPr lang="en-US" altLang="zh-CN" dirty="0">
                <a:sym typeface="+mn-ea"/>
              </a:rPr>
              <a:t>Kinect</a:t>
            </a:r>
            <a:r>
              <a:rPr lang="zh-CN" altLang="en-US" dirty="0">
                <a:sym typeface="+mn-ea"/>
              </a:rPr>
              <a:t>显示的图像实时截图，若截图成功则保存图片。</a:t>
            </a:r>
            <a:endParaRPr lang="zh-CN" altLang="en-US" dirty="0">
              <a:sym typeface="+mn-ea"/>
            </a:endParaRPr>
          </a:p>
        </p:txBody>
      </p:sp>
      <p:grpSp>
        <p:nvGrpSpPr>
          <p:cNvPr id="50" name="组合 49"/>
          <p:cNvGrpSpPr/>
          <p:nvPr/>
        </p:nvGrpSpPr>
        <p:grpSpPr>
          <a:xfrm>
            <a:off x="387125" y="299356"/>
            <a:ext cx="12126301" cy="6596744"/>
            <a:chOff x="387125" y="299356"/>
            <a:chExt cx="12126301" cy="6596744"/>
          </a:xfrm>
        </p:grpSpPr>
        <p:grpSp>
          <p:nvGrpSpPr>
            <p:cNvPr id="51" name="组合 50"/>
            <p:cNvGrpSpPr/>
            <p:nvPr/>
          </p:nvGrpSpPr>
          <p:grpSpPr>
            <a:xfrm>
              <a:off x="387125" y="299356"/>
              <a:ext cx="1316500" cy="883947"/>
              <a:chOff x="1276124" y="1279752"/>
              <a:chExt cx="6401933" cy="4298496"/>
            </a:xfrm>
          </p:grpSpPr>
          <p:sp>
            <p:nvSpPr>
              <p:cNvPr id="59" name="菱形 58"/>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菱形 59"/>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0242" y="428399"/>
              <a:ext cx="722818" cy="58356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04</a:t>
              </a:r>
              <a:endParaRPr lang="zh-CN" altLang="en-US" sz="3200" dirty="0">
                <a:solidFill>
                  <a:schemeClr val="accent1"/>
                </a:solidFill>
                <a:latin typeface="Agency FB" panose="020B0503020202020204" pitchFamily="34" charset="0"/>
              </a:endParaRPr>
            </a:p>
          </p:txBody>
        </p:sp>
        <p:grpSp>
          <p:nvGrpSpPr>
            <p:cNvPr id="53" name="组合 52"/>
            <p:cNvGrpSpPr/>
            <p:nvPr/>
          </p:nvGrpSpPr>
          <p:grpSpPr>
            <a:xfrm>
              <a:off x="1869914" y="455781"/>
              <a:ext cx="5532873" cy="646330"/>
              <a:chOff x="1591893" y="398593"/>
              <a:chExt cx="5532873" cy="646330"/>
            </a:xfrm>
          </p:grpSpPr>
          <p:sp>
            <p:nvSpPr>
              <p:cNvPr id="57" name="文本框 56"/>
              <p:cNvSpPr txBox="1"/>
              <p:nvPr/>
            </p:nvSpPr>
            <p:spPr>
              <a:xfrm>
                <a:off x="1619575" y="398593"/>
                <a:ext cx="4198105" cy="521970"/>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latin typeface="Century Gothic" panose="020B0502020202020204" pitchFamily="34" charset="0"/>
                    <a:sym typeface="+mn-ea"/>
                  </a:rPr>
                  <a:t>结点算法介绍</a:t>
                </a:r>
                <a:endParaRPr lang="en-US" altLang="zh-CN" sz="2800" b="1" dirty="0">
                  <a:solidFill>
                    <a:schemeClr val="accent3"/>
                  </a:solidFill>
                  <a:latin typeface="Century Gothic" panose="020B0502020202020204" pitchFamily="34" charset="0"/>
                  <a:sym typeface="+mn-ea"/>
                </a:endParaRPr>
              </a:p>
            </p:txBody>
          </p:sp>
          <p:sp>
            <p:nvSpPr>
              <p:cNvPr id="58" name="文本框 57"/>
              <p:cNvSpPr txBox="1"/>
              <p:nvPr/>
            </p:nvSpPr>
            <p:spPr>
              <a:xfrm>
                <a:off x="1591893" y="798702"/>
                <a:ext cx="5532873" cy="246221"/>
              </a:xfrm>
              <a:prstGeom prst="rect">
                <a:avLst/>
              </a:prstGeom>
              <a:noFill/>
            </p:spPr>
            <p:txBody>
              <a:bodyPr wrap="square" rtlCol="0">
                <a:spAutoFit/>
                <a:scene3d>
                  <a:camera prst="orthographicFront"/>
                  <a:lightRig rig="threePt" dir="t"/>
                </a:scene3d>
                <a:sp3d contourW="12700"/>
              </a:bodyPr>
              <a:lstStyle/>
              <a:p>
                <a:endParaRPr lang="en-US" altLang="zh-CN" sz="1000" dirty="0">
                  <a:solidFill>
                    <a:schemeClr val="bg1">
                      <a:lumMod val="50000"/>
                    </a:schemeClr>
                  </a:solidFill>
                  <a:latin typeface="Century Gothic" panose="020B0502020202020204" pitchFamily="34" charset="0"/>
                </a:endParaRPr>
              </a:p>
            </p:txBody>
          </p:sp>
        </p:grpSp>
        <p:grpSp>
          <p:nvGrpSpPr>
            <p:cNvPr id="54" name="组合 53"/>
            <p:cNvGrpSpPr/>
            <p:nvPr/>
          </p:nvGrpSpPr>
          <p:grpSpPr>
            <a:xfrm>
              <a:off x="11572871" y="6254988"/>
              <a:ext cx="940555" cy="641112"/>
              <a:chOff x="11395288" y="6034159"/>
              <a:chExt cx="1208632" cy="823841"/>
            </a:xfrm>
          </p:grpSpPr>
          <p:sp>
            <p:nvSpPr>
              <p:cNvPr id="55" name="菱形 54"/>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p:cNvSpPr/>
              <p:nvPr/>
            </p:nvSpPr>
            <p:spPr>
              <a:xfrm>
                <a:off x="11395288" y="6157363"/>
                <a:ext cx="577426" cy="577425"/>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fld>
            <a:endParaRPr lang="zh-CN" altLang="en-US" dirty="0"/>
          </a:p>
        </p:txBody>
      </p:sp>
      <p:sp>
        <p:nvSpPr>
          <p:cNvPr id="3" name="文本框 2"/>
          <p:cNvSpPr txBox="1"/>
          <p:nvPr/>
        </p:nvSpPr>
        <p:spPr>
          <a:xfrm>
            <a:off x="2279650" y="1341755"/>
            <a:ext cx="2128520" cy="398780"/>
          </a:xfrm>
          <a:prstGeom prst="rect">
            <a:avLst/>
          </a:prstGeom>
          <a:noFill/>
        </p:spPr>
        <p:txBody>
          <a:bodyPr wrap="square" rtlCol="0">
            <a:spAutoFit/>
          </a:bodyPr>
          <a:lstStyle/>
          <a:p>
            <a:r>
              <a:rPr lang="en-US" altLang="zh-CN" sz="2000" b="1"/>
              <a:t>take_photo</a:t>
            </a:r>
            <a:r>
              <a:rPr lang="zh-CN" altLang="en-US" sz="2000" b="1"/>
              <a:t>结点</a:t>
            </a:r>
            <a:endParaRPr lang="zh-CN" altLang="en-US" sz="2000" b="1"/>
          </a:p>
        </p:txBody>
      </p:sp>
      <p:sp>
        <p:nvSpPr>
          <p:cNvPr id="4" name="文本框 3"/>
          <p:cNvSpPr txBox="1"/>
          <p:nvPr/>
        </p:nvSpPr>
        <p:spPr>
          <a:xfrm>
            <a:off x="7676515" y="521335"/>
            <a:ext cx="2214880" cy="398780"/>
          </a:xfrm>
          <a:prstGeom prst="rect">
            <a:avLst/>
          </a:prstGeom>
          <a:noFill/>
        </p:spPr>
        <p:txBody>
          <a:bodyPr wrap="square" rtlCol="0">
            <a:spAutoFit/>
          </a:bodyPr>
          <a:lstStyle/>
          <a:p>
            <a:r>
              <a:rPr lang="en-US" altLang="zh-CN" sz="2000" b="1"/>
              <a:t>handle_data</a:t>
            </a:r>
            <a:r>
              <a:rPr lang="zh-CN" altLang="en-US" sz="2000" b="1"/>
              <a:t>结点</a:t>
            </a:r>
            <a:endParaRPr lang="zh-CN" altLang="en-US" sz="2000" b="1"/>
          </a:p>
        </p:txBody>
      </p:sp>
      <p:sp>
        <p:nvSpPr>
          <p:cNvPr id="6" name="文本框 5"/>
          <p:cNvSpPr txBox="1"/>
          <p:nvPr/>
        </p:nvSpPr>
        <p:spPr>
          <a:xfrm>
            <a:off x="6190615" y="1036955"/>
            <a:ext cx="5187315" cy="5631180"/>
          </a:xfrm>
          <a:prstGeom prst="rect">
            <a:avLst/>
          </a:prstGeom>
          <a:noFill/>
        </p:spPr>
        <p:txBody>
          <a:bodyPr wrap="square" rtlCol="0">
            <a:spAutoFit/>
            <a:scene3d>
              <a:camera prst="orthographicFront"/>
              <a:lightRig rig="threePt" dir="t"/>
            </a:scene3d>
            <a:sp3d contourW="12700"/>
          </a:bodyPr>
          <a:lstStyle/>
          <a:p>
            <a:pPr marL="285750" indent="-285750">
              <a:buFont typeface="Arial" panose="020B0604020202020204" pitchFamily="34" charset="0"/>
              <a:buChar char="•"/>
            </a:pPr>
            <a:r>
              <a:rPr lang="zh-CN" altLang="zh-CN" dirty="0"/>
              <a:t>初始化生成</a:t>
            </a:r>
            <a:r>
              <a:rPr lang="en-US" altLang="zh-CN" dirty="0"/>
              <a:t>handle_data</a:t>
            </a:r>
            <a:r>
              <a:rPr lang="zh-CN" altLang="en-US" dirty="0"/>
              <a:t>结点</a:t>
            </a:r>
            <a:r>
              <a:rPr lang="zh-CN" altLang="zh-CN" dirty="0"/>
              <a:t>。</a:t>
            </a:r>
            <a:endParaRPr lang="zh-CN" altLang="zh-CN" dirty="0"/>
          </a:p>
          <a:p>
            <a:pPr marL="285750" indent="-285750">
              <a:buFont typeface="Arial" panose="020B0604020202020204" pitchFamily="34" charset="0"/>
              <a:buChar char="•"/>
            </a:pPr>
            <a:endParaRPr lang="zh-CN" altLang="zh-CN" dirty="0"/>
          </a:p>
          <a:p>
            <a:pPr marL="285750" indent="-285750">
              <a:buFont typeface="Arial" panose="020B0604020202020204" pitchFamily="34" charset="0"/>
              <a:buChar char="•"/>
            </a:pPr>
            <a:r>
              <a:rPr lang="zh-CN" altLang="en-US" sz="1800" dirty="0"/>
              <a:t>将</a:t>
            </a:r>
            <a:r>
              <a:rPr lang="en-US" altLang="zh-CN" sz="1800" dirty="0"/>
              <a:t>take_photo</a:t>
            </a:r>
            <a:r>
              <a:rPr lang="zh-CN" altLang="en-US" sz="1800" dirty="0"/>
              <a:t>结点保存的每张图片，调用百度</a:t>
            </a:r>
            <a:r>
              <a:rPr lang="en-US" altLang="zh-CN" sz="1800" dirty="0"/>
              <a:t>AI</a:t>
            </a:r>
            <a:r>
              <a:rPr lang="zh-CN" altLang="en-US" sz="1800" dirty="0"/>
              <a:t>平台的人体关键点识别函数进行处理，得到图片中人的数量。</a:t>
            </a:r>
            <a:endParaRPr lang="zh-CN" altLang="en-US" sz="1800" dirty="0"/>
          </a:p>
          <a:p>
            <a:pPr marL="285750" indent="-285750">
              <a:buFont typeface="Arial" panose="020B0604020202020204" pitchFamily="34" charset="0"/>
              <a:buChar char="•"/>
            </a:pPr>
            <a:endParaRPr lang="zh-CN" altLang="en-US" sz="1800" dirty="0"/>
          </a:p>
          <a:p>
            <a:pPr marL="285750" indent="-285750">
              <a:buFont typeface="Arial" panose="020B0604020202020204" pitchFamily="34" charset="0"/>
              <a:buChar char="•"/>
            </a:pPr>
            <a:r>
              <a:rPr lang="zh-CN" altLang="en-US" dirty="0">
                <a:sym typeface="+mn-ea"/>
              </a:rPr>
              <a:t>当调用函数返回的数量</a:t>
            </a:r>
            <a:r>
              <a:rPr lang="en-US" altLang="zh-CN" dirty="0">
                <a:sym typeface="+mn-ea"/>
              </a:rPr>
              <a:t>&gt;=1</a:t>
            </a:r>
            <a:r>
              <a:rPr lang="zh-CN" altLang="en-US" dirty="0">
                <a:sym typeface="+mn-ea"/>
              </a:rPr>
              <a:t>时，表示门口有人，</a:t>
            </a:r>
            <a:r>
              <a:rPr lang="en-US" altLang="zh-CN" dirty="0">
                <a:sym typeface="+mn-ea"/>
              </a:rPr>
              <a:t>handle_data</a:t>
            </a:r>
            <a:r>
              <a:rPr lang="zh-CN" altLang="en-US" dirty="0">
                <a:sym typeface="+mn-ea"/>
              </a:rPr>
              <a:t>结点会给执行结点发布</a:t>
            </a:r>
            <a:r>
              <a:rPr lang="en-US" altLang="zh-CN" dirty="0">
                <a:sym typeface="+mn-ea"/>
              </a:rPr>
              <a:t>10</a:t>
            </a:r>
            <a:r>
              <a:rPr lang="zh-CN" altLang="en-US" dirty="0">
                <a:sym typeface="+mn-ea"/>
              </a:rPr>
              <a:t>次</a:t>
            </a:r>
            <a:r>
              <a:rPr lang="en-US" altLang="zh-CN" dirty="0">
                <a:sym typeface="+mn-ea"/>
              </a:rPr>
              <a:t>yes</a:t>
            </a:r>
            <a:r>
              <a:rPr lang="zh-CN" altLang="en-US" dirty="0">
                <a:sym typeface="+mn-ea"/>
              </a:rPr>
              <a:t>字符串消息，表示可以移动到人面前。</a:t>
            </a:r>
            <a:endParaRPr lang="zh-CN" altLang="en-US" dirty="0">
              <a:sym typeface="+mn-ea"/>
            </a:endParaRPr>
          </a:p>
          <a:p>
            <a:pPr marL="285750" indent="-285750">
              <a:buFont typeface="Arial" panose="020B0604020202020204" pitchFamily="34" charset="0"/>
              <a:buChar char="•"/>
            </a:pPr>
            <a:endParaRPr lang="zh-CN" altLang="en-US" dirty="0">
              <a:sym typeface="+mn-ea"/>
            </a:endParaRPr>
          </a:p>
          <a:p>
            <a:pPr marL="285750" indent="-285750">
              <a:buFont typeface="Arial" panose="020B0604020202020204" pitchFamily="34" charset="0"/>
              <a:buChar char="•"/>
            </a:pPr>
            <a:r>
              <a:rPr lang="zh-CN" altLang="en-US" dirty="0">
                <a:sym typeface="+mn-ea"/>
              </a:rPr>
              <a:t>在</a:t>
            </a:r>
            <a:r>
              <a:rPr lang="en-US" altLang="zh-CN" dirty="0">
                <a:sym typeface="+mn-ea"/>
              </a:rPr>
              <a:t>turtlebot</a:t>
            </a:r>
            <a:r>
              <a:rPr lang="zh-CN" altLang="en-US" dirty="0">
                <a:sym typeface="+mn-ea"/>
              </a:rPr>
              <a:t>移动时，通过环境的/odom和/gazebo/model_states给出的坐标信息，发布移动目标的坐标点，并实时计算二者之间的距离，当距离</a:t>
            </a:r>
            <a:r>
              <a:rPr lang="en-US" altLang="zh-CN" dirty="0">
                <a:sym typeface="+mn-ea"/>
              </a:rPr>
              <a:t>&lt;=2.0m</a:t>
            </a:r>
            <a:r>
              <a:rPr lang="zh-CN" altLang="en-US" dirty="0">
                <a:sym typeface="+mn-ea"/>
              </a:rPr>
              <a:t>或者</a:t>
            </a:r>
            <a:r>
              <a:rPr lang="en-US" altLang="zh-CN" dirty="0">
                <a:sym typeface="+mn-ea"/>
              </a:rPr>
              <a:t>turtlebot</a:t>
            </a:r>
            <a:r>
              <a:rPr lang="zh-CN" altLang="en-US" dirty="0">
                <a:sym typeface="+mn-ea"/>
              </a:rPr>
              <a:t>达到目标点时，给执行结点发布</a:t>
            </a:r>
            <a:r>
              <a:rPr lang="en-US" altLang="zh-CN" dirty="0">
                <a:sym typeface="+mn-ea"/>
              </a:rPr>
              <a:t>10</a:t>
            </a:r>
            <a:r>
              <a:rPr lang="zh-CN" altLang="en-US" dirty="0">
                <a:sym typeface="+mn-ea"/>
              </a:rPr>
              <a:t>次</a:t>
            </a:r>
            <a:r>
              <a:rPr lang="en-US" altLang="zh-CN" dirty="0">
                <a:sym typeface="+mn-ea"/>
              </a:rPr>
              <a:t>stop</a:t>
            </a:r>
            <a:r>
              <a:rPr lang="zh-CN" altLang="en-US" dirty="0">
                <a:sym typeface="+mn-ea"/>
              </a:rPr>
              <a:t>字符串消息，表示</a:t>
            </a:r>
            <a:r>
              <a:rPr lang="en-US" altLang="zh-CN" dirty="0">
                <a:sym typeface="+mn-ea"/>
              </a:rPr>
              <a:t>turtlebot</a:t>
            </a:r>
            <a:r>
              <a:rPr lang="zh-CN" altLang="en-US" dirty="0">
                <a:sym typeface="+mn-ea"/>
              </a:rPr>
              <a:t>停止移动。</a:t>
            </a:r>
            <a:endParaRPr lang="zh-CN" altLang="en-US" dirty="0">
              <a:sym typeface="+mn-ea"/>
            </a:endParaRPr>
          </a:p>
          <a:p>
            <a:pPr marL="285750" indent="-285750">
              <a:buFont typeface="Arial" panose="020B0604020202020204" pitchFamily="34" charset="0"/>
              <a:buChar char="•"/>
            </a:pPr>
            <a:endParaRPr lang="zh-CN" altLang="en-US" dirty="0">
              <a:sym typeface="+mn-ea"/>
            </a:endParaRPr>
          </a:p>
          <a:p>
            <a:pPr marL="285750" indent="-285750">
              <a:buFont typeface="Arial" panose="020B0604020202020204" pitchFamily="34" charset="0"/>
              <a:buChar char="•"/>
            </a:pPr>
            <a:r>
              <a:rPr lang="en-US" altLang="zh-CN" dirty="0">
                <a:sym typeface="+mn-ea"/>
              </a:rPr>
              <a:t>turtlebot</a:t>
            </a:r>
            <a:r>
              <a:rPr lang="zh-CN" altLang="en-US" dirty="0">
                <a:sym typeface="+mn-ea"/>
              </a:rPr>
              <a:t>在当前位置对</a:t>
            </a:r>
            <a:r>
              <a:rPr lang="en-US" altLang="zh-CN" dirty="0">
                <a:sym typeface="+mn-ea"/>
              </a:rPr>
              <a:t>Kinect</a:t>
            </a:r>
            <a:r>
              <a:rPr lang="zh-CN" altLang="en-US" dirty="0">
                <a:sym typeface="+mn-ea"/>
              </a:rPr>
              <a:t>截取的照片，调用人体关键点识别算法进行图片人计数并返回和发布最终识别的人数。</a:t>
            </a:r>
            <a:endParaRPr lang="zh-CN" altLang="en-US" dirty="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2"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3" name="菱形 2"/>
          <p:cNvSpPr/>
          <p:nvPr/>
        </p:nvSpPr>
        <p:spPr>
          <a:xfrm>
            <a:off x="3379561" y="1279752"/>
            <a:ext cx="4298496" cy="429849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菱形 3"/>
          <p:cNvSpPr/>
          <p:nvPr/>
        </p:nvSpPr>
        <p:spPr>
          <a:xfrm>
            <a:off x="8259355" y="3139440"/>
            <a:ext cx="579120" cy="579120"/>
          </a:xfrm>
          <a:prstGeom prst="diamond">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菱形 4"/>
          <p:cNvSpPr/>
          <p:nvPr/>
        </p:nvSpPr>
        <p:spPr>
          <a:xfrm>
            <a:off x="9159243" y="3139440"/>
            <a:ext cx="579120" cy="579120"/>
          </a:xfrm>
          <a:prstGeom prst="diamond">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菱形 5"/>
          <p:cNvSpPr/>
          <p:nvPr/>
        </p:nvSpPr>
        <p:spPr>
          <a:xfrm>
            <a:off x="10059130" y="3139440"/>
            <a:ext cx="579120" cy="579120"/>
          </a:xfrm>
          <a:prstGeom prst="diamond">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菱形 6"/>
          <p:cNvSpPr/>
          <p:nvPr/>
        </p:nvSpPr>
        <p:spPr>
          <a:xfrm>
            <a:off x="8418650" y="3316194"/>
            <a:ext cx="260529" cy="225611"/>
          </a:xfrm>
          <a:custGeom>
            <a:avLst/>
            <a:gdLst>
              <a:gd name="connsiteX0" fmla="*/ 205065 w 605876"/>
              <a:gd name="connsiteY0" fmla="*/ 428776 h 524672"/>
              <a:gd name="connsiteX1" fmla="*/ 226551 w 605876"/>
              <a:gd name="connsiteY1" fmla="*/ 446081 h 524672"/>
              <a:gd name="connsiteX2" fmla="*/ 233109 w 605876"/>
              <a:gd name="connsiteY2" fmla="*/ 453684 h 524672"/>
              <a:gd name="connsiteX3" fmla="*/ 228349 w 605876"/>
              <a:gd name="connsiteY3" fmla="*/ 499196 h 524672"/>
              <a:gd name="connsiteX4" fmla="*/ 223377 w 605876"/>
              <a:gd name="connsiteY4" fmla="*/ 507538 h 524672"/>
              <a:gd name="connsiteX5" fmla="*/ 141188 w 605876"/>
              <a:gd name="connsiteY5" fmla="*/ 476282 h 524672"/>
              <a:gd name="connsiteX6" fmla="*/ 176835 w 605876"/>
              <a:gd name="connsiteY6" fmla="*/ 430241 h 524672"/>
              <a:gd name="connsiteX7" fmla="*/ 205065 w 605876"/>
              <a:gd name="connsiteY7" fmla="*/ 428776 h 524672"/>
              <a:gd name="connsiteX8" fmla="*/ 481191 w 605876"/>
              <a:gd name="connsiteY8" fmla="*/ 426712 h 524672"/>
              <a:gd name="connsiteX9" fmla="*/ 499583 w 605876"/>
              <a:gd name="connsiteY9" fmla="*/ 434333 h 524672"/>
              <a:gd name="connsiteX10" fmla="*/ 510478 w 605876"/>
              <a:gd name="connsiteY10" fmla="*/ 438454 h 524672"/>
              <a:gd name="connsiteX11" fmla="*/ 526874 w 605876"/>
              <a:gd name="connsiteY11" fmla="*/ 493716 h 524672"/>
              <a:gd name="connsiteX12" fmla="*/ 478851 w 605876"/>
              <a:gd name="connsiteY12" fmla="*/ 524041 h 524672"/>
              <a:gd name="connsiteX13" fmla="*/ 435059 w 605876"/>
              <a:gd name="connsiteY13" fmla="*/ 484629 h 524672"/>
              <a:gd name="connsiteX14" fmla="*/ 460022 w 605876"/>
              <a:gd name="connsiteY14" fmla="*/ 432008 h 524672"/>
              <a:gd name="connsiteX15" fmla="*/ 481191 w 605876"/>
              <a:gd name="connsiteY15" fmla="*/ 426712 h 524672"/>
              <a:gd name="connsiteX16" fmla="*/ 53061 w 605876"/>
              <a:gd name="connsiteY16" fmla="*/ 1 h 524672"/>
              <a:gd name="connsiteX17" fmla="*/ 98044 w 605876"/>
              <a:gd name="connsiteY17" fmla="*/ 2087 h 524672"/>
              <a:gd name="connsiteX18" fmla="*/ 147021 w 605876"/>
              <a:gd name="connsiteY18" fmla="*/ 21735 h 524672"/>
              <a:gd name="connsiteX19" fmla="*/ 159609 w 605876"/>
              <a:gd name="connsiteY19" fmla="*/ 48882 h 524672"/>
              <a:gd name="connsiteX20" fmla="*/ 576919 w 605876"/>
              <a:gd name="connsiteY20" fmla="*/ 34622 h 524672"/>
              <a:gd name="connsiteX21" fmla="*/ 604951 w 605876"/>
              <a:gd name="connsiteY21" fmla="*/ 62508 h 524672"/>
              <a:gd name="connsiteX22" fmla="*/ 551531 w 605876"/>
              <a:gd name="connsiteY22" fmla="*/ 185886 h 524672"/>
              <a:gd name="connsiteX23" fmla="*/ 509959 w 605876"/>
              <a:gd name="connsiteY23" fmla="*/ 288244 h 524672"/>
              <a:gd name="connsiteX24" fmla="*/ 501919 w 605876"/>
              <a:gd name="connsiteY24" fmla="*/ 295532 h 524672"/>
              <a:gd name="connsiteX25" fmla="*/ 486898 w 605876"/>
              <a:gd name="connsiteY25" fmla="*/ 302082 h 524672"/>
              <a:gd name="connsiteX26" fmla="*/ 487216 w 605876"/>
              <a:gd name="connsiteY26" fmla="*/ 302927 h 524672"/>
              <a:gd name="connsiteX27" fmla="*/ 212394 w 605876"/>
              <a:gd name="connsiteY27" fmla="*/ 303772 h 524672"/>
              <a:gd name="connsiteX28" fmla="*/ 198748 w 605876"/>
              <a:gd name="connsiteY28" fmla="*/ 360813 h 524672"/>
              <a:gd name="connsiteX29" fmla="*/ 533865 w 605876"/>
              <a:gd name="connsiteY29" fmla="*/ 360285 h 524672"/>
              <a:gd name="connsiteX30" fmla="*/ 533865 w 605876"/>
              <a:gd name="connsiteY30" fmla="*/ 403594 h 524672"/>
              <a:gd name="connsiteX31" fmla="*/ 167225 w 605876"/>
              <a:gd name="connsiteY31" fmla="*/ 406340 h 524672"/>
              <a:gd name="connsiteX32" fmla="*/ 145434 w 605876"/>
              <a:gd name="connsiteY32" fmla="*/ 377714 h 524672"/>
              <a:gd name="connsiteX33" fmla="*/ 181612 w 605876"/>
              <a:gd name="connsiteY33" fmla="*/ 279793 h 524672"/>
              <a:gd name="connsiteX34" fmla="*/ 181506 w 605876"/>
              <a:gd name="connsiteY34" fmla="*/ 279793 h 524672"/>
              <a:gd name="connsiteX35" fmla="*/ 131789 w 605876"/>
              <a:gd name="connsiteY35" fmla="*/ 122507 h 524672"/>
              <a:gd name="connsiteX36" fmla="*/ 98044 w 605876"/>
              <a:gd name="connsiteY36" fmla="*/ 47298 h 524672"/>
              <a:gd name="connsiteX37" fmla="*/ 30979 w 605876"/>
              <a:gd name="connsiteY37" fmla="*/ 45291 h 524672"/>
              <a:gd name="connsiteX38" fmla="*/ 20824 w 605876"/>
              <a:gd name="connsiteY38" fmla="*/ 47931 h 524672"/>
              <a:gd name="connsiteX39" fmla="*/ 10140 w 605876"/>
              <a:gd name="connsiteY39" fmla="*/ 8214 h 524672"/>
              <a:gd name="connsiteX40" fmla="*/ 53061 w 605876"/>
              <a:gd name="connsiteY40" fmla="*/ 1 h 52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5876" h="524672">
                <a:moveTo>
                  <a:pt x="205065" y="428776"/>
                </a:moveTo>
                <a:cubicBezTo>
                  <a:pt x="214175" y="431298"/>
                  <a:pt x="222161" y="436947"/>
                  <a:pt x="226551" y="446081"/>
                </a:cubicBezTo>
                <a:cubicBezTo>
                  <a:pt x="229089" y="448299"/>
                  <a:pt x="231310" y="450833"/>
                  <a:pt x="233109" y="453684"/>
                </a:cubicBezTo>
                <a:cubicBezTo>
                  <a:pt x="242100" y="468151"/>
                  <a:pt x="238186" y="486102"/>
                  <a:pt x="228349" y="499196"/>
                </a:cubicBezTo>
                <a:cubicBezTo>
                  <a:pt x="226974" y="502047"/>
                  <a:pt x="225493" y="504793"/>
                  <a:pt x="223377" y="507538"/>
                </a:cubicBezTo>
                <a:cubicBezTo>
                  <a:pt x="196721" y="542174"/>
                  <a:pt x="136746" y="520527"/>
                  <a:pt x="141188" y="476282"/>
                </a:cubicBezTo>
                <a:cubicBezTo>
                  <a:pt x="143198" y="455902"/>
                  <a:pt x="157690" y="437528"/>
                  <a:pt x="176835" y="430241"/>
                </a:cubicBezTo>
                <a:cubicBezTo>
                  <a:pt x="185721" y="426862"/>
                  <a:pt x="195955" y="426255"/>
                  <a:pt x="205065" y="428776"/>
                </a:cubicBezTo>
                <a:close/>
                <a:moveTo>
                  <a:pt x="481191" y="426712"/>
                </a:moveTo>
                <a:cubicBezTo>
                  <a:pt x="488080" y="427095"/>
                  <a:pt x="494506" y="429631"/>
                  <a:pt x="499583" y="434333"/>
                </a:cubicBezTo>
                <a:cubicBezTo>
                  <a:pt x="503391" y="435178"/>
                  <a:pt x="507093" y="436446"/>
                  <a:pt x="510478" y="438454"/>
                </a:cubicBezTo>
                <a:cubicBezTo>
                  <a:pt x="529201" y="449548"/>
                  <a:pt x="536499" y="474274"/>
                  <a:pt x="526874" y="493716"/>
                </a:cubicBezTo>
                <a:cubicBezTo>
                  <a:pt x="518517" y="510727"/>
                  <a:pt x="498102" y="524886"/>
                  <a:pt x="478851" y="524041"/>
                </a:cubicBezTo>
                <a:cubicBezTo>
                  <a:pt x="456743" y="522984"/>
                  <a:pt x="438655" y="505973"/>
                  <a:pt x="435059" y="484629"/>
                </a:cubicBezTo>
                <a:cubicBezTo>
                  <a:pt x="431568" y="464024"/>
                  <a:pt x="441723" y="442363"/>
                  <a:pt x="460022" y="432008"/>
                </a:cubicBezTo>
                <a:cubicBezTo>
                  <a:pt x="466951" y="428099"/>
                  <a:pt x="474302" y="426329"/>
                  <a:pt x="481191" y="426712"/>
                </a:cubicBezTo>
                <a:close/>
                <a:moveTo>
                  <a:pt x="53061" y="1"/>
                </a:moveTo>
                <a:cubicBezTo>
                  <a:pt x="68584" y="54"/>
                  <a:pt x="84451" y="1823"/>
                  <a:pt x="98044" y="2087"/>
                </a:cubicBezTo>
                <a:cubicBezTo>
                  <a:pt x="121634" y="2510"/>
                  <a:pt x="134433" y="1453"/>
                  <a:pt x="147021" y="21735"/>
                </a:cubicBezTo>
                <a:cubicBezTo>
                  <a:pt x="151887" y="29657"/>
                  <a:pt x="156013" y="38847"/>
                  <a:pt x="159609" y="48882"/>
                </a:cubicBezTo>
                <a:cubicBezTo>
                  <a:pt x="300405" y="43072"/>
                  <a:pt x="435700" y="56593"/>
                  <a:pt x="576919" y="34622"/>
                </a:cubicBezTo>
                <a:cubicBezTo>
                  <a:pt x="593315" y="31981"/>
                  <a:pt x="610028" y="44340"/>
                  <a:pt x="604951" y="62508"/>
                </a:cubicBezTo>
                <a:cubicBezTo>
                  <a:pt x="592363" y="106240"/>
                  <a:pt x="565811" y="142789"/>
                  <a:pt x="551531" y="185886"/>
                </a:cubicBezTo>
                <a:cubicBezTo>
                  <a:pt x="539154" y="223175"/>
                  <a:pt x="532279" y="255392"/>
                  <a:pt x="509959" y="288244"/>
                </a:cubicBezTo>
                <a:cubicBezTo>
                  <a:pt x="507632" y="291624"/>
                  <a:pt x="504881" y="293948"/>
                  <a:pt x="501919" y="295532"/>
                </a:cubicBezTo>
                <a:cubicBezTo>
                  <a:pt x="498217" y="299335"/>
                  <a:pt x="493351" y="302082"/>
                  <a:pt x="486898" y="302082"/>
                </a:cubicBezTo>
                <a:lnTo>
                  <a:pt x="487216" y="302927"/>
                </a:lnTo>
                <a:cubicBezTo>
                  <a:pt x="404282" y="309581"/>
                  <a:pt x="294481" y="328384"/>
                  <a:pt x="212394" y="303772"/>
                </a:cubicBezTo>
                <a:cubicBezTo>
                  <a:pt x="210067" y="323102"/>
                  <a:pt x="204990" y="342010"/>
                  <a:pt x="198748" y="360813"/>
                </a:cubicBezTo>
                <a:cubicBezTo>
                  <a:pt x="310348" y="359756"/>
                  <a:pt x="422371" y="356904"/>
                  <a:pt x="533865" y="360285"/>
                </a:cubicBezTo>
                <a:cubicBezTo>
                  <a:pt x="561898" y="361024"/>
                  <a:pt x="561686" y="402537"/>
                  <a:pt x="533865" y="403594"/>
                </a:cubicBezTo>
                <a:cubicBezTo>
                  <a:pt x="411899" y="408453"/>
                  <a:pt x="289298" y="405706"/>
                  <a:pt x="167225" y="406340"/>
                </a:cubicBezTo>
                <a:cubicBezTo>
                  <a:pt x="153157" y="406340"/>
                  <a:pt x="140780" y="391763"/>
                  <a:pt x="145434" y="377714"/>
                </a:cubicBezTo>
                <a:cubicBezTo>
                  <a:pt x="156542" y="344440"/>
                  <a:pt x="164793" y="310321"/>
                  <a:pt x="181612" y="279793"/>
                </a:cubicBezTo>
                <a:cubicBezTo>
                  <a:pt x="181506" y="279793"/>
                  <a:pt x="181506" y="279793"/>
                  <a:pt x="181506" y="279793"/>
                </a:cubicBezTo>
                <a:cubicBezTo>
                  <a:pt x="164369" y="227505"/>
                  <a:pt x="148291" y="174901"/>
                  <a:pt x="131789" y="122507"/>
                </a:cubicBezTo>
                <a:cubicBezTo>
                  <a:pt x="125230" y="101698"/>
                  <a:pt x="120470" y="57544"/>
                  <a:pt x="98044" y="47298"/>
                </a:cubicBezTo>
                <a:cubicBezTo>
                  <a:pt x="90957" y="44023"/>
                  <a:pt x="37854" y="42016"/>
                  <a:pt x="30979" y="45291"/>
                </a:cubicBezTo>
                <a:cubicBezTo>
                  <a:pt x="27488" y="46981"/>
                  <a:pt x="24632" y="47614"/>
                  <a:pt x="20824" y="47931"/>
                </a:cubicBezTo>
                <a:cubicBezTo>
                  <a:pt x="-439" y="49410"/>
                  <a:pt x="-7843" y="18037"/>
                  <a:pt x="10140" y="8214"/>
                </a:cubicBezTo>
                <a:cubicBezTo>
                  <a:pt x="22358" y="1612"/>
                  <a:pt x="37537" y="-52"/>
                  <a:pt x="53061" y="1"/>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菱形 7"/>
          <p:cNvSpPr/>
          <p:nvPr/>
        </p:nvSpPr>
        <p:spPr>
          <a:xfrm>
            <a:off x="9318538" y="3298932"/>
            <a:ext cx="260530" cy="260137"/>
          </a:xfrm>
          <a:custGeom>
            <a:avLst/>
            <a:gdLst>
              <a:gd name="connsiteX0" fmla="*/ 506334 w 607638"/>
              <a:gd name="connsiteY0" fmla="*/ 455027 h 606722"/>
              <a:gd name="connsiteX1" fmla="*/ 506334 w 607638"/>
              <a:gd name="connsiteY1" fmla="*/ 505592 h 606722"/>
              <a:gd name="connsiteX2" fmla="*/ 531616 w 607638"/>
              <a:gd name="connsiteY2" fmla="*/ 505592 h 606722"/>
              <a:gd name="connsiteX3" fmla="*/ 556986 w 607638"/>
              <a:gd name="connsiteY3" fmla="*/ 480265 h 606722"/>
              <a:gd name="connsiteX4" fmla="*/ 531616 w 607638"/>
              <a:gd name="connsiteY4" fmla="*/ 455027 h 606722"/>
              <a:gd name="connsiteX5" fmla="*/ 430401 w 607638"/>
              <a:gd name="connsiteY5" fmla="*/ 353896 h 606722"/>
              <a:gd name="connsiteX6" fmla="*/ 405031 w 607638"/>
              <a:gd name="connsiteY6" fmla="*/ 379223 h 606722"/>
              <a:gd name="connsiteX7" fmla="*/ 430401 w 607638"/>
              <a:gd name="connsiteY7" fmla="*/ 404461 h 606722"/>
              <a:gd name="connsiteX8" fmla="*/ 455683 w 607638"/>
              <a:gd name="connsiteY8" fmla="*/ 404461 h 606722"/>
              <a:gd name="connsiteX9" fmla="*/ 455683 w 607638"/>
              <a:gd name="connsiteY9" fmla="*/ 353896 h 606722"/>
              <a:gd name="connsiteX10" fmla="*/ 480964 w 607638"/>
              <a:gd name="connsiteY10" fmla="*/ 252766 h 606722"/>
              <a:gd name="connsiteX11" fmla="*/ 506334 w 607638"/>
              <a:gd name="connsiteY11" fmla="*/ 278093 h 606722"/>
              <a:gd name="connsiteX12" fmla="*/ 506334 w 607638"/>
              <a:gd name="connsiteY12" fmla="*/ 303331 h 606722"/>
              <a:gd name="connsiteX13" fmla="*/ 556986 w 607638"/>
              <a:gd name="connsiteY13" fmla="*/ 303331 h 606722"/>
              <a:gd name="connsiteX14" fmla="*/ 582268 w 607638"/>
              <a:gd name="connsiteY14" fmla="*/ 328658 h 606722"/>
              <a:gd name="connsiteX15" fmla="*/ 556986 w 607638"/>
              <a:gd name="connsiteY15" fmla="*/ 353896 h 606722"/>
              <a:gd name="connsiteX16" fmla="*/ 506334 w 607638"/>
              <a:gd name="connsiteY16" fmla="*/ 353896 h 606722"/>
              <a:gd name="connsiteX17" fmla="*/ 506334 w 607638"/>
              <a:gd name="connsiteY17" fmla="*/ 404461 h 606722"/>
              <a:gd name="connsiteX18" fmla="*/ 531616 w 607638"/>
              <a:gd name="connsiteY18" fmla="*/ 404461 h 606722"/>
              <a:gd name="connsiteX19" fmla="*/ 607638 w 607638"/>
              <a:gd name="connsiteY19" fmla="*/ 480265 h 606722"/>
              <a:gd name="connsiteX20" fmla="*/ 531616 w 607638"/>
              <a:gd name="connsiteY20" fmla="*/ 556157 h 606722"/>
              <a:gd name="connsiteX21" fmla="*/ 506334 w 607638"/>
              <a:gd name="connsiteY21" fmla="*/ 556157 h 606722"/>
              <a:gd name="connsiteX22" fmla="*/ 506334 w 607638"/>
              <a:gd name="connsiteY22" fmla="*/ 581395 h 606722"/>
              <a:gd name="connsiteX23" fmla="*/ 480964 w 607638"/>
              <a:gd name="connsiteY23" fmla="*/ 606722 h 606722"/>
              <a:gd name="connsiteX24" fmla="*/ 455683 w 607638"/>
              <a:gd name="connsiteY24" fmla="*/ 581395 h 606722"/>
              <a:gd name="connsiteX25" fmla="*/ 455683 w 607638"/>
              <a:gd name="connsiteY25" fmla="*/ 556157 h 606722"/>
              <a:gd name="connsiteX26" fmla="*/ 405031 w 607638"/>
              <a:gd name="connsiteY26" fmla="*/ 556157 h 606722"/>
              <a:gd name="connsiteX27" fmla="*/ 379749 w 607638"/>
              <a:gd name="connsiteY27" fmla="*/ 530830 h 606722"/>
              <a:gd name="connsiteX28" fmla="*/ 405031 w 607638"/>
              <a:gd name="connsiteY28" fmla="*/ 505592 h 606722"/>
              <a:gd name="connsiteX29" fmla="*/ 455683 w 607638"/>
              <a:gd name="connsiteY29" fmla="*/ 505592 h 606722"/>
              <a:gd name="connsiteX30" fmla="*/ 455683 w 607638"/>
              <a:gd name="connsiteY30" fmla="*/ 455027 h 606722"/>
              <a:gd name="connsiteX31" fmla="*/ 430401 w 607638"/>
              <a:gd name="connsiteY31" fmla="*/ 455027 h 606722"/>
              <a:gd name="connsiteX32" fmla="*/ 354379 w 607638"/>
              <a:gd name="connsiteY32" fmla="*/ 379223 h 606722"/>
              <a:gd name="connsiteX33" fmla="*/ 430401 w 607638"/>
              <a:gd name="connsiteY33" fmla="*/ 303331 h 606722"/>
              <a:gd name="connsiteX34" fmla="*/ 455683 w 607638"/>
              <a:gd name="connsiteY34" fmla="*/ 303331 h 606722"/>
              <a:gd name="connsiteX35" fmla="*/ 455683 w 607638"/>
              <a:gd name="connsiteY35" fmla="*/ 278093 h 606722"/>
              <a:gd name="connsiteX36" fmla="*/ 480964 w 607638"/>
              <a:gd name="connsiteY36" fmla="*/ 252766 h 606722"/>
              <a:gd name="connsiteX37" fmla="*/ 303759 w 607638"/>
              <a:gd name="connsiteY37" fmla="*/ 151716 h 606722"/>
              <a:gd name="connsiteX38" fmla="*/ 329117 w 607638"/>
              <a:gd name="connsiteY38" fmla="*/ 176950 h 606722"/>
              <a:gd name="connsiteX39" fmla="*/ 329117 w 607638"/>
              <a:gd name="connsiteY39" fmla="*/ 303301 h 606722"/>
              <a:gd name="connsiteX40" fmla="*/ 303759 w 607638"/>
              <a:gd name="connsiteY40" fmla="*/ 328624 h 606722"/>
              <a:gd name="connsiteX41" fmla="*/ 227862 w 607638"/>
              <a:gd name="connsiteY41" fmla="*/ 328624 h 606722"/>
              <a:gd name="connsiteX42" fmla="*/ 202593 w 607638"/>
              <a:gd name="connsiteY42" fmla="*/ 303301 h 606722"/>
              <a:gd name="connsiteX43" fmla="*/ 227862 w 607638"/>
              <a:gd name="connsiteY43" fmla="*/ 278066 h 606722"/>
              <a:gd name="connsiteX44" fmla="*/ 278490 w 607638"/>
              <a:gd name="connsiteY44" fmla="*/ 278066 h 606722"/>
              <a:gd name="connsiteX45" fmla="*/ 278490 w 607638"/>
              <a:gd name="connsiteY45" fmla="*/ 176950 h 606722"/>
              <a:gd name="connsiteX46" fmla="*/ 303759 w 607638"/>
              <a:gd name="connsiteY46" fmla="*/ 151716 h 606722"/>
              <a:gd name="connsiteX47" fmla="*/ 303762 w 607638"/>
              <a:gd name="connsiteY47" fmla="*/ 0 h 606722"/>
              <a:gd name="connsiteX48" fmla="*/ 606634 w 607638"/>
              <a:gd name="connsiteY48" fmla="*/ 220667 h 606722"/>
              <a:gd name="connsiteX49" fmla="*/ 589190 w 607638"/>
              <a:gd name="connsiteY49" fmla="*/ 251860 h 606722"/>
              <a:gd name="connsiteX50" fmla="*/ 557950 w 607638"/>
              <a:gd name="connsiteY50" fmla="*/ 234353 h 606722"/>
              <a:gd name="connsiteX51" fmla="*/ 303762 w 607638"/>
              <a:gd name="connsiteY51" fmla="*/ 50568 h 606722"/>
              <a:gd name="connsiteX52" fmla="*/ 50642 w 607638"/>
              <a:gd name="connsiteY52" fmla="*/ 303317 h 606722"/>
              <a:gd name="connsiteX53" fmla="*/ 303762 w 607638"/>
              <a:gd name="connsiteY53" fmla="*/ 556154 h 606722"/>
              <a:gd name="connsiteX54" fmla="*/ 329127 w 607638"/>
              <a:gd name="connsiteY54" fmla="*/ 581394 h 606722"/>
              <a:gd name="connsiteX55" fmla="*/ 303762 w 607638"/>
              <a:gd name="connsiteY55" fmla="*/ 606722 h 606722"/>
              <a:gd name="connsiteX56" fmla="*/ 0 w 607638"/>
              <a:gd name="connsiteY56" fmla="*/ 303317 h 606722"/>
              <a:gd name="connsiteX57" fmla="*/ 303762 w 607638"/>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8" h="606722">
                <a:moveTo>
                  <a:pt x="506334" y="455027"/>
                </a:moveTo>
                <a:lnTo>
                  <a:pt x="506334" y="505592"/>
                </a:lnTo>
                <a:lnTo>
                  <a:pt x="531616" y="505592"/>
                </a:lnTo>
                <a:cubicBezTo>
                  <a:pt x="545592" y="505592"/>
                  <a:pt x="556986" y="494217"/>
                  <a:pt x="556986" y="480265"/>
                </a:cubicBezTo>
                <a:cubicBezTo>
                  <a:pt x="556986" y="466401"/>
                  <a:pt x="545592" y="455027"/>
                  <a:pt x="531616" y="455027"/>
                </a:cubicBezTo>
                <a:close/>
                <a:moveTo>
                  <a:pt x="430401" y="353896"/>
                </a:moveTo>
                <a:cubicBezTo>
                  <a:pt x="416425" y="353896"/>
                  <a:pt x="405031" y="365271"/>
                  <a:pt x="405031" y="379223"/>
                </a:cubicBezTo>
                <a:cubicBezTo>
                  <a:pt x="405031" y="393087"/>
                  <a:pt x="416425" y="404461"/>
                  <a:pt x="430401" y="404461"/>
                </a:cubicBezTo>
                <a:lnTo>
                  <a:pt x="455683" y="404461"/>
                </a:lnTo>
                <a:lnTo>
                  <a:pt x="455683" y="353896"/>
                </a:lnTo>
                <a:close/>
                <a:moveTo>
                  <a:pt x="480964" y="252766"/>
                </a:moveTo>
                <a:cubicBezTo>
                  <a:pt x="495029" y="252766"/>
                  <a:pt x="506334" y="264141"/>
                  <a:pt x="506334" y="278093"/>
                </a:cubicBezTo>
                <a:lnTo>
                  <a:pt x="506334" y="303331"/>
                </a:lnTo>
                <a:lnTo>
                  <a:pt x="556986" y="303331"/>
                </a:lnTo>
                <a:cubicBezTo>
                  <a:pt x="570962" y="303331"/>
                  <a:pt x="582268" y="314706"/>
                  <a:pt x="582268" y="328658"/>
                </a:cubicBezTo>
                <a:cubicBezTo>
                  <a:pt x="582268" y="342610"/>
                  <a:pt x="570962" y="353896"/>
                  <a:pt x="556986" y="353896"/>
                </a:cubicBezTo>
                <a:lnTo>
                  <a:pt x="506334" y="353896"/>
                </a:lnTo>
                <a:lnTo>
                  <a:pt x="506334" y="404461"/>
                </a:lnTo>
                <a:lnTo>
                  <a:pt x="531616" y="404461"/>
                </a:lnTo>
                <a:cubicBezTo>
                  <a:pt x="573544" y="404461"/>
                  <a:pt x="607638" y="438497"/>
                  <a:pt x="607638" y="480265"/>
                </a:cubicBezTo>
                <a:cubicBezTo>
                  <a:pt x="607638" y="522121"/>
                  <a:pt x="573544" y="556157"/>
                  <a:pt x="531616" y="556157"/>
                </a:cubicBezTo>
                <a:lnTo>
                  <a:pt x="506334" y="556157"/>
                </a:lnTo>
                <a:lnTo>
                  <a:pt x="506334" y="581395"/>
                </a:lnTo>
                <a:cubicBezTo>
                  <a:pt x="506334" y="595347"/>
                  <a:pt x="495029" y="606722"/>
                  <a:pt x="480964" y="606722"/>
                </a:cubicBezTo>
                <a:cubicBezTo>
                  <a:pt x="466988" y="606722"/>
                  <a:pt x="455683" y="595347"/>
                  <a:pt x="455683" y="581395"/>
                </a:cubicBezTo>
                <a:lnTo>
                  <a:pt x="455683" y="556157"/>
                </a:lnTo>
                <a:lnTo>
                  <a:pt x="405031" y="556157"/>
                </a:lnTo>
                <a:cubicBezTo>
                  <a:pt x="391055" y="556157"/>
                  <a:pt x="379749" y="544782"/>
                  <a:pt x="379749" y="530830"/>
                </a:cubicBezTo>
                <a:cubicBezTo>
                  <a:pt x="379749" y="516878"/>
                  <a:pt x="391055" y="505592"/>
                  <a:pt x="405031" y="505592"/>
                </a:cubicBezTo>
                <a:lnTo>
                  <a:pt x="455683" y="505592"/>
                </a:lnTo>
                <a:lnTo>
                  <a:pt x="455683" y="455027"/>
                </a:lnTo>
                <a:lnTo>
                  <a:pt x="430401" y="455027"/>
                </a:lnTo>
                <a:cubicBezTo>
                  <a:pt x="388473" y="455027"/>
                  <a:pt x="354379" y="420991"/>
                  <a:pt x="354379" y="379223"/>
                </a:cubicBezTo>
                <a:cubicBezTo>
                  <a:pt x="354379" y="337367"/>
                  <a:pt x="388473" y="303331"/>
                  <a:pt x="430401" y="303331"/>
                </a:cubicBezTo>
                <a:lnTo>
                  <a:pt x="455683" y="303331"/>
                </a:lnTo>
                <a:lnTo>
                  <a:pt x="455683" y="278093"/>
                </a:lnTo>
                <a:cubicBezTo>
                  <a:pt x="455683" y="264141"/>
                  <a:pt x="466988" y="252766"/>
                  <a:pt x="480964" y="252766"/>
                </a:cubicBezTo>
                <a:close/>
                <a:moveTo>
                  <a:pt x="303759" y="151716"/>
                </a:moveTo>
                <a:cubicBezTo>
                  <a:pt x="317817" y="151716"/>
                  <a:pt x="329117" y="163000"/>
                  <a:pt x="329117" y="176950"/>
                </a:cubicBezTo>
                <a:lnTo>
                  <a:pt x="329117" y="303301"/>
                </a:lnTo>
                <a:cubicBezTo>
                  <a:pt x="329117" y="317251"/>
                  <a:pt x="317817" y="328624"/>
                  <a:pt x="303759" y="328624"/>
                </a:cubicBezTo>
                <a:lnTo>
                  <a:pt x="227862" y="328624"/>
                </a:lnTo>
                <a:cubicBezTo>
                  <a:pt x="213893" y="328624"/>
                  <a:pt x="202593" y="317251"/>
                  <a:pt x="202593" y="303301"/>
                </a:cubicBezTo>
                <a:cubicBezTo>
                  <a:pt x="202593" y="289351"/>
                  <a:pt x="213893" y="278066"/>
                  <a:pt x="227862" y="278066"/>
                </a:cubicBezTo>
                <a:lnTo>
                  <a:pt x="278490" y="278066"/>
                </a:lnTo>
                <a:lnTo>
                  <a:pt x="278490" y="176950"/>
                </a:lnTo>
                <a:cubicBezTo>
                  <a:pt x="278490" y="163000"/>
                  <a:pt x="289790" y="151716"/>
                  <a:pt x="303759" y="151716"/>
                </a:cubicBezTo>
                <a:close/>
                <a:moveTo>
                  <a:pt x="303762" y="0"/>
                </a:moveTo>
                <a:cubicBezTo>
                  <a:pt x="443049" y="0"/>
                  <a:pt x="570410" y="92781"/>
                  <a:pt x="606634" y="220667"/>
                </a:cubicBezTo>
                <a:cubicBezTo>
                  <a:pt x="610461" y="234086"/>
                  <a:pt x="602629" y="248039"/>
                  <a:pt x="589190" y="251860"/>
                </a:cubicBezTo>
                <a:cubicBezTo>
                  <a:pt x="575839" y="255504"/>
                  <a:pt x="561688" y="247861"/>
                  <a:pt x="557950" y="234353"/>
                </a:cubicBezTo>
                <a:cubicBezTo>
                  <a:pt x="527779" y="127885"/>
                  <a:pt x="420888" y="50568"/>
                  <a:pt x="303762" y="50568"/>
                </a:cubicBezTo>
                <a:cubicBezTo>
                  <a:pt x="164208" y="50568"/>
                  <a:pt x="50642" y="163967"/>
                  <a:pt x="50642" y="303317"/>
                </a:cubicBezTo>
                <a:cubicBezTo>
                  <a:pt x="50642" y="442755"/>
                  <a:pt x="164208" y="556154"/>
                  <a:pt x="303762" y="556154"/>
                </a:cubicBezTo>
                <a:cubicBezTo>
                  <a:pt x="317824" y="556154"/>
                  <a:pt x="329127" y="567441"/>
                  <a:pt x="329127" y="581394"/>
                </a:cubicBezTo>
                <a:cubicBezTo>
                  <a:pt x="329127" y="595347"/>
                  <a:pt x="317824" y="606722"/>
                  <a:pt x="303762" y="606722"/>
                </a:cubicBezTo>
                <a:cubicBezTo>
                  <a:pt x="136261" y="606722"/>
                  <a:pt x="0" y="470661"/>
                  <a:pt x="0" y="303317"/>
                </a:cubicBezTo>
                <a:cubicBezTo>
                  <a:pt x="0" y="136061"/>
                  <a:pt x="136261" y="0"/>
                  <a:pt x="30376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菱形 8"/>
          <p:cNvSpPr/>
          <p:nvPr/>
        </p:nvSpPr>
        <p:spPr>
          <a:xfrm>
            <a:off x="10218425" y="3339369"/>
            <a:ext cx="260530" cy="179263"/>
          </a:xfrm>
          <a:custGeom>
            <a:avLst/>
            <a:gdLst>
              <a:gd name="T0" fmla="*/ 6771 w 6827"/>
              <a:gd name="T1" fmla="*/ 2140 h 4704"/>
              <a:gd name="T2" fmla="*/ 5664 w 6827"/>
              <a:gd name="T3" fmla="*/ 664 h 4704"/>
              <a:gd name="T4" fmla="*/ 5443 w 6827"/>
              <a:gd name="T5" fmla="*/ 554 h 4704"/>
              <a:gd name="T6" fmla="*/ 4613 w 6827"/>
              <a:gd name="T7" fmla="*/ 554 h 4704"/>
              <a:gd name="T8" fmla="*/ 4613 w 6827"/>
              <a:gd name="T9" fmla="*/ 277 h 4704"/>
              <a:gd name="T10" fmla="*/ 4336 w 6827"/>
              <a:gd name="T11" fmla="*/ 0 h 4704"/>
              <a:gd name="T12" fmla="*/ 830 w 6827"/>
              <a:gd name="T13" fmla="*/ 0 h 4704"/>
              <a:gd name="T14" fmla="*/ 554 w 6827"/>
              <a:gd name="T15" fmla="*/ 277 h 4704"/>
              <a:gd name="T16" fmla="*/ 554 w 6827"/>
              <a:gd name="T17" fmla="*/ 3505 h 4704"/>
              <a:gd name="T18" fmla="*/ 277 w 6827"/>
              <a:gd name="T19" fmla="*/ 3505 h 4704"/>
              <a:gd name="T20" fmla="*/ 0 w 6827"/>
              <a:gd name="T21" fmla="*/ 3782 h 4704"/>
              <a:gd name="T22" fmla="*/ 277 w 6827"/>
              <a:gd name="T23" fmla="*/ 4059 h 4704"/>
              <a:gd name="T24" fmla="*/ 830 w 6827"/>
              <a:gd name="T25" fmla="*/ 4059 h 4704"/>
              <a:gd name="T26" fmla="*/ 830 w 6827"/>
              <a:gd name="T27" fmla="*/ 4059 h 4704"/>
              <a:gd name="T28" fmla="*/ 831 w 6827"/>
              <a:gd name="T29" fmla="*/ 4059 h 4704"/>
              <a:gd name="T30" fmla="*/ 1519 w 6827"/>
              <a:gd name="T31" fmla="*/ 4059 h 4704"/>
              <a:gd name="T32" fmla="*/ 2399 w 6827"/>
              <a:gd name="T33" fmla="*/ 4704 h 4704"/>
              <a:gd name="T34" fmla="*/ 3279 w 6827"/>
              <a:gd name="T35" fmla="*/ 4059 h 4704"/>
              <a:gd name="T36" fmla="*/ 4102 w 6827"/>
              <a:gd name="T37" fmla="*/ 4059 h 4704"/>
              <a:gd name="T38" fmla="*/ 4982 w 6827"/>
              <a:gd name="T39" fmla="*/ 4704 h 4704"/>
              <a:gd name="T40" fmla="*/ 5862 w 6827"/>
              <a:gd name="T41" fmla="*/ 4059 h 4704"/>
              <a:gd name="T42" fmla="*/ 6550 w 6827"/>
              <a:gd name="T43" fmla="*/ 4059 h 4704"/>
              <a:gd name="T44" fmla="*/ 6827 w 6827"/>
              <a:gd name="T45" fmla="*/ 3782 h 4704"/>
              <a:gd name="T46" fmla="*/ 6827 w 6827"/>
              <a:gd name="T47" fmla="*/ 2306 h 4704"/>
              <a:gd name="T48" fmla="*/ 6771 w 6827"/>
              <a:gd name="T49" fmla="*/ 2140 h 4704"/>
              <a:gd name="T50" fmla="*/ 2399 w 6827"/>
              <a:gd name="T51" fmla="*/ 4151 h 4704"/>
              <a:gd name="T52" fmla="*/ 2030 w 6827"/>
              <a:gd name="T53" fmla="*/ 3782 h 4704"/>
              <a:gd name="T54" fmla="*/ 2399 w 6827"/>
              <a:gd name="T55" fmla="*/ 3413 h 4704"/>
              <a:gd name="T56" fmla="*/ 2768 w 6827"/>
              <a:gd name="T57" fmla="*/ 3782 h 4704"/>
              <a:gd name="T58" fmla="*/ 2399 w 6827"/>
              <a:gd name="T59" fmla="*/ 4151 h 4704"/>
              <a:gd name="T60" fmla="*/ 4059 w 6827"/>
              <a:gd name="T61" fmla="*/ 831 h 4704"/>
              <a:gd name="T62" fmla="*/ 4059 w 6827"/>
              <a:gd name="T63" fmla="*/ 3505 h 4704"/>
              <a:gd name="T64" fmla="*/ 3279 w 6827"/>
              <a:gd name="T65" fmla="*/ 3505 h 4704"/>
              <a:gd name="T66" fmla="*/ 2399 w 6827"/>
              <a:gd name="T67" fmla="*/ 2859 h 4704"/>
              <a:gd name="T68" fmla="*/ 1519 w 6827"/>
              <a:gd name="T69" fmla="*/ 3505 h 4704"/>
              <a:gd name="T70" fmla="*/ 1107 w 6827"/>
              <a:gd name="T71" fmla="*/ 3505 h 4704"/>
              <a:gd name="T72" fmla="*/ 1107 w 6827"/>
              <a:gd name="T73" fmla="*/ 554 h 4704"/>
              <a:gd name="T74" fmla="*/ 4059 w 6827"/>
              <a:gd name="T75" fmla="*/ 554 h 4704"/>
              <a:gd name="T76" fmla="*/ 4059 w 6827"/>
              <a:gd name="T77" fmla="*/ 831 h 4704"/>
              <a:gd name="T78" fmla="*/ 5351 w 6827"/>
              <a:gd name="T79" fmla="*/ 3782 h 4704"/>
              <a:gd name="T80" fmla="*/ 4982 w 6827"/>
              <a:gd name="T81" fmla="*/ 4151 h 4704"/>
              <a:gd name="T82" fmla="*/ 4613 w 6827"/>
              <a:gd name="T83" fmla="*/ 3782 h 4704"/>
              <a:gd name="T84" fmla="*/ 4982 w 6827"/>
              <a:gd name="T85" fmla="*/ 3413 h 4704"/>
              <a:gd name="T86" fmla="*/ 5351 w 6827"/>
              <a:gd name="T87" fmla="*/ 3782 h 4704"/>
              <a:gd name="T88" fmla="*/ 5351 w 6827"/>
              <a:gd name="T89" fmla="*/ 3782 h 4704"/>
              <a:gd name="T90" fmla="*/ 5351 w 6827"/>
              <a:gd name="T91" fmla="*/ 3782 h 4704"/>
              <a:gd name="T92" fmla="*/ 6273 w 6827"/>
              <a:gd name="T93" fmla="*/ 3505 h 4704"/>
              <a:gd name="T94" fmla="*/ 5862 w 6827"/>
              <a:gd name="T95" fmla="*/ 3505 h 4704"/>
              <a:gd name="T96" fmla="*/ 4982 w 6827"/>
              <a:gd name="T97" fmla="*/ 2859 h 4704"/>
              <a:gd name="T98" fmla="*/ 4613 w 6827"/>
              <a:gd name="T99" fmla="*/ 2937 h 4704"/>
              <a:gd name="T100" fmla="*/ 4613 w 6827"/>
              <a:gd name="T101" fmla="*/ 1107 h 4704"/>
              <a:gd name="T102" fmla="*/ 5305 w 6827"/>
              <a:gd name="T103" fmla="*/ 1107 h 4704"/>
              <a:gd name="T104" fmla="*/ 6273 w 6827"/>
              <a:gd name="T105" fmla="*/ 2398 h 4704"/>
              <a:gd name="T106" fmla="*/ 6273 w 6827"/>
              <a:gd name="T107" fmla="*/ 3505 h 4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27" h="4704">
                <a:moveTo>
                  <a:pt x="6771" y="2140"/>
                </a:moveTo>
                <a:lnTo>
                  <a:pt x="5664" y="664"/>
                </a:lnTo>
                <a:cubicBezTo>
                  <a:pt x="5612" y="595"/>
                  <a:pt x="5530" y="554"/>
                  <a:pt x="5443" y="554"/>
                </a:cubicBezTo>
                <a:lnTo>
                  <a:pt x="4613" y="554"/>
                </a:lnTo>
                <a:lnTo>
                  <a:pt x="4613" y="277"/>
                </a:lnTo>
                <a:cubicBezTo>
                  <a:pt x="4613" y="124"/>
                  <a:pt x="4489" y="0"/>
                  <a:pt x="4336" y="0"/>
                </a:cubicBezTo>
                <a:lnTo>
                  <a:pt x="830" y="0"/>
                </a:lnTo>
                <a:cubicBezTo>
                  <a:pt x="677" y="0"/>
                  <a:pt x="554" y="124"/>
                  <a:pt x="554" y="277"/>
                </a:cubicBezTo>
                <a:lnTo>
                  <a:pt x="554" y="3505"/>
                </a:lnTo>
                <a:lnTo>
                  <a:pt x="277" y="3505"/>
                </a:lnTo>
                <a:cubicBezTo>
                  <a:pt x="124" y="3505"/>
                  <a:pt x="0" y="3629"/>
                  <a:pt x="0" y="3782"/>
                </a:cubicBezTo>
                <a:cubicBezTo>
                  <a:pt x="0" y="3935"/>
                  <a:pt x="124" y="4059"/>
                  <a:pt x="277" y="4059"/>
                </a:cubicBezTo>
                <a:lnTo>
                  <a:pt x="830" y="4059"/>
                </a:lnTo>
                <a:cubicBezTo>
                  <a:pt x="830" y="4059"/>
                  <a:pt x="830" y="4059"/>
                  <a:pt x="830" y="4059"/>
                </a:cubicBezTo>
                <a:cubicBezTo>
                  <a:pt x="831" y="4059"/>
                  <a:pt x="831" y="4059"/>
                  <a:pt x="831" y="4059"/>
                </a:cubicBezTo>
                <a:lnTo>
                  <a:pt x="1519" y="4059"/>
                </a:lnTo>
                <a:cubicBezTo>
                  <a:pt x="1636" y="4433"/>
                  <a:pt x="1986" y="4704"/>
                  <a:pt x="2399" y="4704"/>
                </a:cubicBezTo>
                <a:cubicBezTo>
                  <a:pt x="2811" y="4704"/>
                  <a:pt x="3161" y="4433"/>
                  <a:pt x="3279" y="4059"/>
                </a:cubicBezTo>
                <a:lnTo>
                  <a:pt x="4102" y="4059"/>
                </a:lnTo>
                <a:cubicBezTo>
                  <a:pt x="4219" y="4433"/>
                  <a:pt x="4569" y="4704"/>
                  <a:pt x="4982" y="4704"/>
                </a:cubicBezTo>
                <a:cubicBezTo>
                  <a:pt x="5394" y="4704"/>
                  <a:pt x="5744" y="4433"/>
                  <a:pt x="5862" y="4059"/>
                </a:cubicBezTo>
                <a:lnTo>
                  <a:pt x="6550" y="4059"/>
                </a:lnTo>
                <a:cubicBezTo>
                  <a:pt x="6703" y="4059"/>
                  <a:pt x="6827" y="3935"/>
                  <a:pt x="6827" y="3782"/>
                </a:cubicBezTo>
                <a:lnTo>
                  <a:pt x="6827" y="2306"/>
                </a:lnTo>
                <a:cubicBezTo>
                  <a:pt x="6827" y="2246"/>
                  <a:pt x="6807" y="2188"/>
                  <a:pt x="6771" y="2140"/>
                </a:cubicBezTo>
                <a:close/>
                <a:moveTo>
                  <a:pt x="2399" y="4151"/>
                </a:moveTo>
                <a:cubicBezTo>
                  <a:pt x="2195" y="4151"/>
                  <a:pt x="2030" y="3985"/>
                  <a:pt x="2030" y="3782"/>
                </a:cubicBezTo>
                <a:cubicBezTo>
                  <a:pt x="2030" y="3578"/>
                  <a:pt x="2195" y="3413"/>
                  <a:pt x="2399" y="3413"/>
                </a:cubicBezTo>
                <a:cubicBezTo>
                  <a:pt x="2602" y="3413"/>
                  <a:pt x="2768" y="3578"/>
                  <a:pt x="2768" y="3782"/>
                </a:cubicBezTo>
                <a:cubicBezTo>
                  <a:pt x="2768" y="3985"/>
                  <a:pt x="2602" y="4151"/>
                  <a:pt x="2399" y="4151"/>
                </a:cubicBezTo>
                <a:close/>
                <a:moveTo>
                  <a:pt x="4059" y="831"/>
                </a:moveTo>
                <a:lnTo>
                  <a:pt x="4059" y="3505"/>
                </a:lnTo>
                <a:lnTo>
                  <a:pt x="3279" y="3505"/>
                </a:lnTo>
                <a:cubicBezTo>
                  <a:pt x="3161" y="3131"/>
                  <a:pt x="2811" y="2859"/>
                  <a:pt x="2399" y="2859"/>
                </a:cubicBezTo>
                <a:cubicBezTo>
                  <a:pt x="1986" y="2859"/>
                  <a:pt x="1636" y="3131"/>
                  <a:pt x="1519" y="3505"/>
                </a:cubicBezTo>
                <a:lnTo>
                  <a:pt x="1107" y="3505"/>
                </a:lnTo>
                <a:lnTo>
                  <a:pt x="1107" y="554"/>
                </a:lnTo>
                <a:lnTo>
                  <a:pt x="4059" y="554"/>
                </a:lnTo>
                <a:lnTo>
                  <a:pt x="4059" y="831"/>
                </a:lnTo>
                <a:close/>
                <a:moveTo>
                  <a:pt x="5351" y="3782"/>
                </a:moveTo>
                <a:cubicBezTo>
                  <a:pt x="5351" y="3985"/>
                  <a:pt x="5185" y="4151"/>
                  <a:pt x="4982" y="4151"/>
                </a:cubicBezTo>
                <a:cubicBezTo>
                  <a:pt x="4778" y="4151"/>
                  <a:pt x="4613" y="3985"/>
                  <a:pt x="4613" y="3782"/>
                </a:cubicBezTo>
                <a:cubicBezTo>
                  <a:pt x="4613" y="3578"/>
                  <a:pt x="4778" y="3413"/>
                  <a:pt x="4982" y="3413"/>
                </a:cubicBezTo>
                <a:cubicBezTo>
                  <a:pt x="5185" y="3413"/>
                  <a:pt x="5351" y="3578"/>
                  <a:pt x="5351" y="3782"/>
                </a:cubicBezTo>
                <a:cubicBezTo>
                  <a:pt x="5351" y="3782"/>
                  <a:pt x="5351" y="3782"/>
                  <a:pt x="5351" y="3782"/>
                </a:cubicBezTo>
                <a:cubicBezTo>
                  <a:pt x="5351" y="3782"/>
                  <a:pt x="5351" y="3782"/>
                  <a:pt x="5351" y="3782"/>
                </a:cubicBezTo>
                <a:close/>
                <a:moveTo>
                  <a:pt x="6273" y="3505"/>
                </a:moveTo>
                <a:lnTo>
                  <a:pt x="5862" y="3505"/>
                </a:lnTo>
                <a:cubicBezTo>
                  <a:pt x="5744" y="3131"/>
                  <a:pt x="5394" y="2859"/>
                  <a:pt x="4982" y="2859"/>
                </a:cubicBezTo>
                <a:cubicBezTo>
                  <a:pt x="4850" y="2859"/>
                  <a:pt x="4726" y="2887"/>
                  <a:pt x="4613" y="2937"/>
                </a:cubicBezTo>
                <a:lnTo>
                  <a:pt x="4613" y="1107"/>
                </a:lnTo>
                <a:lnTo>
                  <a:pt x="5305" y="1107"/>
                </a:lnTo>
                <a:lnTo>
                  <a:pt x="6273" y="2398"/>
                </a:lnTo>
                <a:lnTo>
                  <a:pt x="6273" y="3505"/>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文本框 9"/>
          <p:cNvSpPr txBox="1"/>
          <p:nvPr/>
        </p:nvSpPr>
        <p:spPr>
          <a:xfrm>
            <a:off x="2069512" y="2321004"/>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accent1"/>
                </a:solidFill>
                <a:latin typeface="Agency FB" panose="020B0503020202020204" pitchFamily="34" charset="0"/>
              </a:rPr>
              <a:t>5</a:t>
            </a:r>
            <a:endParaRPr lang="zh-CN" altLang="en-US" sz="13800" dirty="0">
              <a:solidFill>
                <a:schemeClr val="accent1"/>
              </a:solidFill>
              <a:latin typeface="Agency FB" panose="020B0503020202020204" pitchFamily="34" charset="0"/>
            </a:endParaRPr>
          </a:p>
        </p:txBody>
      </p:sp>
      <p:sp>
        <p:nvSpPr>
          <p:cNvPr id="11" name="文本框 10"/>
          <p:cNvSpPr txBox="1"/>
          <p:nvPr/>
        </p:nvSpPr>
        <p:spPr>
          <a:xfrm>
            <a:off x="3576637" y="3168377"/>
            <a:ext cx="3904343" cy="52197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CN" altLang="en-US" dirty="0">
                <a:solidFill>
                  <a:schemeClr val="accent3"/>
                </a:solidFill>
                <a:sym typeface="+mn-ea"/>
              </a:rPr>
              <a:t>语音部分成果</a:t>
            </a:r>
            <a:endParaRPr lang="zh-CN" altLang="en-US" dirty="0"/>
          </a:p>
        </p:txBody>
      </p:sp>
      <p:sp>
        <p:nvSpPr>
          <p:cNvPr id="13" name="文本框 12"/>
          <p:cNvSpPr txBox="1"/>
          <p:nvPr/>
        </p:nvSpPr>
        <p:spPr>
          <a:xfrm>
            <a:off x="2004878" y="3291487"/>
            <a:ext cx="1215388" cy="400110"/>
          </a:xfrm>
          <a:prstGeom prst="rect">
            <a:avLst/>
          </a:prstGeom>
          <a:solidFill>
            <a:srgbClr val="FCFCFC"/>
          </a:solidFill>
        </p:spPr>
        <p:txBody>
          <a:bodyPr wrap="square" rtlCol="0">
            <a:spAutoFit/>
            <a:scene3d>
              <a:camera prst="orthographicFront"/>
              <a:lightRig rig="threePt" dir="t"/>
            </a:scene3d>
            <a:sp3d contourW="12700"/>
          </a:bodyPr>
          <a:lstStyle/>
          <a:p>
            <a:pPr algn="ctr"/>
            <a:r>
              <a:rPr lang="en-US" altLang="zh-CN" sz="2000" b="1" dirty="0">
                <a:solidFill>
                  <a:schemeClr val="accent3"/>
                </a:solidFill>
                <a:latin typeface="Century Gothic" panose="020B0502020202020204" pitchFamily="34" charset="0"/>
              </a:rPr>
              <a:t>PART 05</a:t>
            </a:r>
            <a:endParaRPr lang="zh-CN" altLang="en-US" sz="2000" b="1" dirty="0">
              <a:solidFill>
                <a:schemeClr val="accent3"/>
              </a:solidFill>
              <a:latin typeface="Century Gothic" panose="020B0502020202020204" pitchFamily="34" charset="0"/>
            </a:endParaRPr>
          </a:p>
        </p:txBody>
      </p:sp>
      <p:pic>
        <p:nvPicPr>
          <p:cNvPr id="14" name="图片 1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16378" y="275772"/>
            <a:ext cx="841828" cy="841828"/>
          </a:xfrm>
          <a:prstGeom prst="rect">
            <a:avLst/>
          </a:prstGeom>
        </p:spPr>
      </p:pic>
      <p:pic>
        <p:nvPicPr>
          <p:cNvPr id="17" name="图片 16"/>
          <p:cNvPicPr>
            <a:picLocks noChangeAspect="1"/>
          </p:cNvPicPr>
          <p:nvPr/>
        </p:nvPicPr>
        <p:blipFill rotWithShape="1">
          <a:blip r:embed="rId2" cstate="print">
            <a:extLst>
              <a:ext uri="{28A0092B-C50C-407E-A947-70E740481C1C}">
                <a14:useLocalDpi xmlns:a14="http://schemas.microsoft.com/office/drawing/2010/main" val="0"/>
              </a:ext>
            </a:extLst>
          </a:blip>
          <a:srcRect b="49352"/>
          <a:stretch>
            <a:fillRect/>
          </a:stretch>
        </p:blipFill>
        <p:spPr>
          <a:xfrm>
            <a:off x="9907769" y="4143719"/>
            <a:ext cx="2271731" cy="271428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3" name="菱形 2"/>
          <p:cNvSpPr/>
          <p:nvPr/>
        </p:nvSpPr>
        <p:spPr>
          <a:xfrm>
            <a:off x="3379561" y="1279752"/>
            <a:ext cx="4298496" cy="429849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菱形 3"/>
          <p:cNvSpPr/>
          <p:nvPr/>
        </p:nvSpPr>
        <p:spPr>
          <a:xfrm>
            <a:off x="8259355" y="3139440"/>
            <a:ext cx="579120" cy="579120"/>
          </a:xfrm>
          <a:prstGeom prst="diamond">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菱形 4"/>
          <p:cNvSpPr/>
          <p:nvPr/>
        </p:nvSpPr>
        <p:spPr>
          <a:xfrm>
            <a:off x="9159243" y="3139440"/>
            <a:ext cx="579120" cy="579120"/>
          </a:xfrm>
          <a:prstGeom prst="diamond">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菱形 5"/>
          <p:cNvSpPr/>
          <p:nvPr/>
        </p:nvSpPr>
        <p:spPr>
          <a:xfrm>
            <a:off x="10059130" y="3139440"/>
            <a:ext cx="579120" cy="579120"/>
          </a:xfrm>
          <a:prstGeom prst="diamond">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菱形 6"/>
          <p:cNvSpPr/>
          <p:nvPr/>
        </p:nvSpPr>
        <p:spPr>
          <a:xfrm>
            <a:off x="8418650" y="3316194"/>
            <a:ext cx="260529" cy="225611"/>
          </a:xfrm>
          <a:custGeom>
            <a:avLst/>
            <a:gdLst>
              <a:gd name="connsiteX0" fmla="*/ 205065 w 605876"/>
              <a:gd name="connsiteY0" fmla="*/ 428776 h 524672"/>
              <a:gd name="connsiteX1" fmla="*/ 226551 w 605876"/>
              <a:gd name="connsiteY1" fmla="*/ 446081 h 524672"/>
              <a:gd name="connsiteX2" fmla="*/ 233109 w 605876"/>
              <a:gd name="connsiteY2" fmla="*/ 453684 h 524672"/>
              <a:gd name="connsiteX3" fmla="*/ 228349 w 605876"/>
              <a:gd name="connsiteY3" fmla="*/ 499196 h 524672"/>
              <a:gd name="connsiteX4" fmla="*/ 223377 w 605876"/>
              <a:gd name="connsiteY4" fmla="*/ 507538 h 524672"/>
              <a:gd name="connsiteX5" fmla="*/ 141188 w 605876"/>
              <a:gd name="connsiteY5" fmla="*/ 476282 h 524672"/>
              <a:gd name="connsiteX6" fmla="*/ 176835 w 605876"/>
              <a:gd name="connsiteY6" fmla="*/ 430241 h 524672"/>
              <a:gd name="connsiteX7" fmla="*/ 205065 w 605876"/>
              <a:gd name="connsiteY7" fmla="*/ 428776 h 524672"/>
              <a:gd name="connsiteX8" fmla="*/ 481191 w 605876"/>
              <a:gd name="connsiteY8" fmla="*/ 426712 h 524672"/>
              <a:gd name="connsiteX9" fmla="*/ 499583 w 605876"/>
              <a:gd name="connsiteY9" fmla="*/ 434333 h 524672"/>
              <a:gd name="connsiteX10" fmla="*/ 510478 w 605876"/>
              <a:gd name="connsiteY10" fmla="*/ 438454 h 524672"/>
              <a:gd name="connsiteX11" fmla="*/ 526874 w 605876"/>
              <a:gd name="connsiteY11" fmla="*/ 493716 h 524672"/>
              <a:gd name="connsiteX12" fmla="*/ 478851 w 605876"/>
              <a:gd name="connsiteY12" fmla="*/ 524041 h 524672"/>
              <a:gd name="connsiteX13" fmla="*/ 435059 w 605876"/>
              <a:gd name="connsiteY13" fmla="*/ 484629 h 524672"/>
              <a:gd name="connsiteX14" fmla="*/ 460022 w 605876"/>
              <a:gd name="connsiteY14" fmla="*/ 432008 h 524672"/>
              <a:gd name="connsiteX15" fmla="*/ 481191 w 605876"/>
              <a:gd name="connsiteY15" fmla="*/ 426712 h 524672"/>
              <a:gd name="connsiteX16" fmla="*/ 53061 w 605876"/>
              <a:gd name="connsiteY16" fmla="*/ 1 h 524672"/>
              <a:gd name="connsiteX17" fmla="*/ 98044 w 605876"/>
              <a:gd name="connsiteY17" fmla="*/ 2087 h 524672"/>
              <a:gd name="connsiteX18" fmla="*/ 147021 w 605876"/>
              <a:gd name="connsiteY18" fmla="*/ 21735 h 524672"/>
              <a:gd name="connsiteX19" fmla="*/ 159609 w 605876"/>
              <a:gd name="connsiteY19" fmla="*/ 48882 h 524672"/>
              <a:gd name="connsiteX20" fmla="*/ 576919 w 605876"/>
              <a:gd name="connsiteY20" fmla="*/ 34622 h 524672"/>
              <a:gd name="connsiteX21" fmla="*/ 604951 w 605876"/>
              <a:gd name="connsiteY21" fmla="*/ 62508 h 524672"/>
              <a:gd name="connsiteX22" fmla="*/ 551531 w 605876"/>
              <a:gd name="connsiteY22" fmla="*/ 185886 h 524672"/>
              <a:gd name="connsiteX23" fmla="*/ 509959 w 605876"/>
              <a:gd name="connsiteY23" fmla="*/ 288244 h 524672"/>
              <a:gd name="connsiteX24" fmla="*/ 501919 w 605876"/>
              <a:gd name="connsiteY24" fmla="*/ 295532 h 524672"/>
              <a:gd name="connsiteX25" fmla="*/ 486898 w 605876"/>
              <a:gd name="connsiteY25" fmla="*/ 302082 h 524672"/>
              <a:gd name="connsiteX26" fmla="*/ 487216 w 605876"/>
              <a:gd name="connsiteY26" fmla="*/ 302927 h 524672"/>
              <a:gd name="connsiteX27" fmla="*/ 212394 w 605876"/>
              <a:gd name="connsiteY27" fmla="*/ 303772 h 524672"/>
              <a:gd name="connsiteX28" fmla="*/ 198748 w 605876"/>
              <a:gd name="connsiteY28" fmla="*/ 360813 h 524672"/>
              <a:gd name="connsiteX29" fmla="*/ 533865 w 605876"/>
              <a:gd name="connsiteY29" fmla="*/ 360285 h 524672"/>
              <a:gd name="connsiteX30" fmla="*/ 533865 w 605876"/>
              <a:gd name="connsiteY30" fmla="*/ 403594 h 524672"/>
              <a:gd name="connsiteX31" fmla="*/ 167225 w 605876"/>
              <a:gd name="connsiteY31" fmla="*/ 406340 h 524672"/>
              <a:gd name="connsiteX32" fmla="*/ 145434 w 605876"/>
              <a:gd name="connsiteY32" fmla="*/ 377714 h 524672"/>
              <a:gd name="connsiteX33" fmla="*/ 181612 w 605876"/>
              <a:gd name="connsiteY33" fmla="*/ 279793 h 524672"/>
              <a:gd name="connsiteX34" fmla="*/ 181506 w 605876"/>
              <a:gd name="connsiteY34" fmla="*/ 279793 h 524672"/>
              <a:gd name="connsiteX35" fmla="*/ 131789 w 605876"/>
              <a:gd name="connsiteY35" fmla="*/ 122507 h 524672"/>
              <a:gd name="connsiteX36" fmla="*/ 98044 w 605876"/>
              <a:gd name="connsiteY36" fmla="*/ 47298 h 524672"/>
              <a:gd name="connsiteX37" fmla="*/ 30979 w 605876"/>
              <a:gd name="connsiteY37" fmla="*/ 45291 h 524672"/>
              <a:gd name="connsiteX38" fmla="*/ 20824 w 605876"/>
              <a:gd name="connsiteY38" fmla="*/ 47931 h 524672"/>
              <a:gd name="connsiteX39" fmla="*/ 10140 w 605876"/>
              <a:gd name="connsiteY39" fmla="*/ 8214 h 524672"/>
              <a:gd name="connsiteX40" fmla="*/ 53061 w 605876"/>
              <a:gd name="connsiteY40" fmla="*/ 1 h 52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5876" h="524672">
                <a:moveTo>
                  <a:pt x="205065" y="428776"/>
                </a:moveTo>
                <a:cubicBezTo>
                  <a:pt x="214175" y="431298"/>
                  <a:pt x="222161" y="436947"/>
                  <a:pt x="226551" y="446081"/>
                </a:cubicBezTo>
                <a:cubicBezTo>
                  <a:pt x="229089" y="448299"/>
                  <a:pt x="231310" y="450833"/>
                  <a:pt x="233109" y="453684"/>
                </a:cubicBezTo>
                <a:cubicBezTo>
                  <a:pt x="242100" y="468151"/>
                  <a:pt x="238186" y="486102"/>
                  <a:pt x="228349" y="499196"/>
                </a:cubicBezTo>
                <a:cubicBezTo>
                  <a:pt x="226974" y="502047"/>
                  <a:pt x="225493" y="504793"/>
                  <a:pt x="223377" y="507538"/>
                </a:cubicBezTo>
                <a:cubicBezTo>
                  <a:pt x="196721" y="542174"/>
                  <a:pt x="136746" y="520527"/>
                  <a:pt x="141188" y="476282"/>
                </a:cubicBezTo>
                <a:cubicBezTo>
                  <a:pt x="143198" y="455902"/>
                  <a:pt x="157690" y="437528"/>
                  <a:pt x="176835" y="430241"/>
                </a:cubicBezTo>
                <a:cubicBezTo>
                  <a:pt x="185721" y="426862"/>
                  <a:pt x="195955" y="426255"/>
                  <a:pt x="205065" y="428776"/>
                </a:cubicBezTo>
                <a:close/>
                <a:moveTo>
                  <a:pt x="481191" y="426712"/>
                </a:moveTo>
                <a:cubicBezTo>
                  <a:pt x="488080" y="427095"/>
                  <a:pt x="494506" y="429631"/>
                  <a:pt x="499583" y="434333"/>
                </a:cubicBezTo>
                <a:cubicBezTo>
                  <a:pt x="503391" y="435178"/>
                  <a:pt x="507093" y="436446"/>
                  <a:pt x="510478" y="438454"/>
                </a:cubicBezTo>
                <a:cubicBezTo>
                  <a:pt x="529201" y="449548"/>
                  <a:pt x="536499" y="474274"/>
                  <a:pt x="526874" y="493716"/>
                </a:cubicBezTo>
                <a:cubicBezTo>
                  <a:pt x="518517" y="510727"/>
                  <a:pt x="498102" y="524886"/>
                  <a:pt x="478851" y="524041"/>
                </a:cubicBezTo>
                <a:cubicBezTo>
                  <a:pt x="456743" y="522984"/>
                  <a:pt x="438655" y="505973"/>
                  <a:pt x="435059" y="484629"/>
                </a:cubicBezTo>
                <a:cubicBezTo>
                  <a:pt x="431568" y="464024"/>
                  <a:pt x="441723" y="442363"/>
                  <a:pt x="460022" y="432008"/>
                </a:cubicBezTo>
                <a:cubicBezTo>
                  <a:pt x="466951" y="428099"/>
                  <a:pt x="474302" y="426329"/>
                  <a:pt x="481191" y="426712"/>
                </a:cubicBezTo>
                <a:close/>
                <a:moveTo>
                  <a:pt x="53061" y="1"/>
                </a:moveTo>
                <a:cubicBezTo>
                  <a:pt x="68584" y="54"/>
                  <a:pt x="84451" y="1823"/>
                  <a:pt x="98044" y="2087"/>
                </a:cubicBezTo>
                <a:cubicBezTo>
                  <a:pt x="121634" y="2510"/>
                  <a:pt x="134433" y="1453"/>
                  <a:pt x="147021" y="21735"/>
                </a:cubicBezTo>
                <a:cubicBezTo>
                  <a:pt x="151887" y="29657"/>
                  <a:pt x="156013" y="38847"/>
                  <a:pt x="159609" y="48882"/>
                </a:cubicBezTo>
                <a:cubicBezTo>
                  <a:pt x="300405" y="43072"/>
                  <a:pt x="435700" y="56593"/>
                  <a:pt x="576919" y="34622"/>
                </a:cubicBezTo>
                <a:cubicBezTo>
                  <a:pt x="593315" y="31981"/>
                  <a:pt x="610028" y="44340"/>
                  <a:pt x="604951" y="62508"/>
                </a:cubicBezTo>
                <a:cubicBezTo>
                  <a:pt x="592363" y="106240"/>
                  <a:pt x="565811" y="142789"/>
                  <a:pt x="551531" y="185886"/>
                </a:cubicBezTo>
                <a:cubicBezTo>
                  <a:pt x="539154" y="223175"/>
                  <a:pt x="532279" y="255392"/>
                  <a:pt x="509959" y="288244"/>
                </a:cubicBezTo>
                <a:cubicBezTo>
                  <a:pt x="507632" y="291624"/>
                  <a:pt x="504881" y="293948"/>
                  <a:pt x="501919" y="295532"/>
                </a:cubicBezTo>
                <a:cubicBezTo>
                  <a:pt x="498217" y="299335"/>
                  <a:pt x="493351" y="302082"/>
                  <a:pt x="486898" y="302082"/>
                </a:cubicBezTo>
                <a:lnTo>
                  <a:pt x="487216" y="302927"/>
                </a:lnTo>
                <a:cubicBezTo>
                  <a:pt x="404282" y="309581"/>
                  <a:pt x="294481" y="328384"/>
                  <a:pt x="212394" y="303772"/>
                </a:cubicBezTo>
                <a:cubicBezTo>
                  <a:pt x="210067" y="323102"/>
                  <a:pt x="204990" y="342010"/>
                  <a:pt x="198748" y="360813"/>
                </a:cubicBezTo>
                <a:cubicBezTo>
                  <a:pt x="310348" y="359756"/>
                  <a:pt x="422371" y="356904"/>
                  <a:pt x="533865" y="360285"/>
                </a:cubicBezTo>
                <a:cubicBezTo>
                  <a:pt x="561898" y="361024"/>
                  <a:pt x="561686" y="402537"/>
                  <a:pt x="533865" y="403594"/>
                </a:cubicBezTo>
                <a:cubicBezTo>
                  <a:pt x="411899" y="408453"/>
                  <a:pt x="289298" y="405706"/>
                  <a:pt x="167225" y="406340"/>
                </a:cubicBezTo>
                <a:cubicBezTo>
                  <a:pt x="153157" y="406340"/>
                  <a:pt x="140780" y="391763"/>
                  <a:pt x="145434" y="377714"/>
                </a:cubicBezTo>
                <a:cubicBezTo>
                  <a:pt x="156542" y="344440"/>
                  <a:pt x="164793" y="310321"/>
                  <a:pt x="181612" y="279793"/>
                </a:cubicBezTo>
                <a:cubicBezTo>
                  <a:pt x="181506" y="279793"/>
                  <a:pt x="181506" y="279793"/>
                  <a:pt x="181506" y="279793"/>
                </a:cubicBezTo>
                <a:cubicBezTo>
                  <a:pt x="164369" y="227505"/>
                  <a:pt x="148291" y="174901"/>
                  <a:pt x="131789" y="122507"/>
                </a:cubicBezTo>
                <a:cubicBezTo>
                  <a:pt x="125230" y="101698"/>
                  <a:pt x="120470" y="57544"/>
                  <a:pt x="98044" y="47298"/>
                </a:cubicBezTo>
                <a:cubicBezTo>
                  <a:pt x="90957" y="44023"/>
                  <a:pt x="37854" y="42016"/>
                  <a:pt x="30979" y="45291"/>
                </a:cubicBezTo>
                <a:cubicBezTo>
                  <a:pt x="27488" y="46981"/>
                  <a:pt x="24632" y="47614"/>
                  <a:pt x="20824" y="47931"/>
                </a:cubicBezTo>
                <a:cubicBezTo>
                  <a:pt x="-439" y="49410"/>
                  <a:pt x="-7843" y="18037"/>
                  <a:pt x="10140" y="8214"/>
                </a:cubicBezTo>
                <a:cubicBezTo>
                  <a:pt x="22358" y="1612"/>
                  <a:pt x="37537" y="-52"/>
                  <a:pt x="53061" y="1"/>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菱形 7"/>
          <p:cNvSpPr/>
          <p:nvPr/>
        </p:nvSpPr>
        <p:spPr>
          <a:xfrm>
            <a:off x="9318538" y="3298932"/>
            <a:ext cx="260530" cy="260137"/>
          </a:xfrm>
          <a:custGeom>
            <a:avLst/>
            <a:gdLst>
              <a:gd name="connsiteX0" fmla="*/ 506334 w 607638"/>
              <a:gd name="connsiteY0" fmla="*/ 455027 h 606722"/>
              <a:gd name="connsiteX1" fmla="*/ 506334 w 607638"/>
              <a:gd name="connsiteY1" fmla="*/ 505592 h 606722"/>
              <a:gd name="connsiteX2" fmla="*/ 531616 w 607638"/>
              <a:gd name="connsiteY2" fmla="*/ 505592 h 606722"/>
              <a:gd name="connsiteX3" fmla="*/ 556986 w 607638"/>
              <a:gd name="connsiteY3" fmla="*/ 480265 h 606722"/>
              <a:gd name="connsiteX4" fmla="*/ 531616 w 607638"/>
              <a:gd name="connsiteY4" fmla="*/ 455027 h 606722"/>
              <a:gd name="connsiteX5" fmla="*/ 430401 w 607638"/>
              <a:gd name="connsiteY5" fmla="*/ 353896 h 606722"/>
              <a:gd name="connsiteX6" fmla="*/ 405031 w 607638"/>
              <a:gd name="connsiteY6" fmla="*/ 379223 h 606722"/>
              <a:gd name="connsiteX7" fmla="*/ 430401 w 607638"/>
              <a:gd name="connsiteY7" fmla="*/ 404461 h 606722"/>
              <a:gd name="connsiteX8" fmla="*/ 455683 w 607638"/>
              <a:gd name="connsiteY8" fmla="*/ 404461 h 606722"/>
              <a:gd name="connsiteX9" fmla="*/ 455683 w 607638"/>
              <a:gd name="connsiteY9" fmla="*/ 353896 h 606722"/>
              <a:gd name="connsiteX10" fmla="*/ 480964 w 607638"/>
              <a:gd name="connsiteY10" fmla="*/ 252766 h 606722"/>
              <a:gd name="connsiteX11" fmla="*/ 506334 w 607638"/>
              <a:gd name="connsiteY11" fmla="*/ 278093 h 606722"/>
              <a:gd name="connsiteX12" fmla="*/ 506334 w 607638"/>
              <a:gd name="connsiteY12" fmla="*/ 303331 h 606722"/>
              <a:gd name="connsiteX13" fmla="*/ 556986 w 607638"/>
              <a:gd name="connsiteY13" fmla="*/ 303331 h 606722"/>
              <a:gd name="connsiteX14" fmla="*/ 582268 w 607638"/>
              <a:gd name="connsiteY14" fmla="*/ 328658 h 606722"/>
              <a:gd name="connsiteX15" fmla="*/ 556986 w 607638"/>
              <a:gd name="connsiteY15" fmla="*/ 353896 h 606722"/>
              <a:gd name="connsiteX16" fmla="*/ 506334 w 607638"/>
              <a:gd name="connsiteY16" fmla="*/ 353896 h 606722"/>
              <a:gd name="connsiteX17" fmla="*/ 506334 w 607638"/>
              <a:gd name="connsiteY17" fmla="*/ 404461 h 606722"/>
              <a:gd name="connsiteX18" fmla="*/ 531616 w 607638"/>
              <a:gd name="connsiteY18" fmla="*/ 404461 h 606722"/>
              <a:gd name="connsiteX19" fmla="*/ 607638 w 607638"/>
              <a:gd name="connsiteY19" fmla="*/ 480265 h 606722"/>
              <a:gd name="connsiteX20" fmla="*/ 531616 w 607638"/>
              <a:gd name="connsiteY20" fmla="*/ 556157 h 606722"/>
              <a:gd name="connsiteX21" fmla="*/ 506334 w 607638"/>
              <a:gd name="connsiteY21" fmla="*/ 556157 h 606722"/>
              <a:gd name="connsiteX22" fmla="*/ 506334 w 607638"/>
              <a:gd name="connsiteY22" fmla="*/ 581395 h 606722"/>
              <a:gd name="connsiteX23" fmla="*/ 480964 w 607638"/>
              <a:gd name="connsiteY23" fmla="*/ 606722 h 606722"/>
              <a:gd name="connsiteX24" fmla="*/ 455683 w 607638"/>
              <a:gd name="connsiteY24" fmla="*/ 581395 h 606722"/>
              <a:gd name="connsiteX25" fmla="*/ 455683 w 607638"/>
              <a:gd name="connsiteY25" fmla="*/ 556157 h 606722"/>
              <a:gd name="connsiteX26" fmla="*/ 405031 w 607638"/>
              <a:gd name="connsiteY26" fmla="*/ 556157 h 606722"/>
              <a:gd name="connsiteX27" fmla="*/ 379749 w 607638"/>
              <a:gd name="connsiteY27" fmla="*/ 530830 h 606722"/>
              <a:gd name="connsiteX28" fmla="*/ 405031 w 607638"/>
              <a:gd name="connsiteY28" fmla="*/ 505592 h 606722"/>
              <a:gd name="connsiteX29" fmla="*/ 455683 w 607638"/>
              <a:gd name="connsiteY29" fmla="*/ 505592 h 606722"/>
              <a:gd name="connsiteX30" fmla="*/ 455683 w 607638"/>
              <a:gd name="connsiteY30" fmla="*/ 455027 h 606722"/>
              <a:gd name="connsiteX31" fmla="*/ 430401 w 607638"/>
              <a:gd name="connsiteY31" fmla="*/ 455027 h 606722"/>
              <a:gd name="connsiteX32" fmla="*/ 354379 w 607638"/>
              <a:gd name="connsiteY32" fmla="*/ 379223 h 606722"/>
              <a:gd name="connsiteX33" fmla="*/ 430401 w 607638"/>
              <a:gd name="connsiteY33" fmla="*/ 303331 h 606722"/>
              <a:gd name="connsiteX34" fmla="*/ 455683 w 607638"/>
              <a:gd name="connsiteY34" fmla="*/ 303331 h 606722"/>
              <a:gd name="connsiteX35" fmla="*/ 455683 w 607638"/>
              <a:gd name="connsiteY35" fmla="*/ 278093 h 606722"/>
              <a:gd name="connsiteX36" fmla="*/ 480964 w 607638"/>
              <a:gd name="connsiteY36" fmla="*/ 252766 h 606722"/>
              <a:gd name="connsiteX37" fmla="*/ 303759 w 607638"/>
              <a:gd name="connsiteY37" fmla="*/ 151716 h 606722"/>
              <a:gd name="connsiteX38" fmla="*/ 329117 w 607638"/>
              <a:gd name="connsiteY38" fmla="*/ 176950 h 606722"/>
              <a:gd name="connsiteX39" fmla="*/ 329117 w 607638"/>
              <a:gd name="connsiteY39" fmla="*/ 303301 h 606722"/>
              <a:gd name="connsiteX40" fmla="*/ 303759 w 607638"/>
              <a:gd name="connsiteY40" fmla="*/ 328624 h 606722"/>
              <a:gd name="connsiteX41" fmla="*/ 227862 w 607638"/>
              <a:gd name="connsiteY41" fmla="*/ 328624 h 606722"/>
              <a:gd name="connsiteX42" fmla="*/ 202593 w 607638"/>
              <a:gd name="connsiteY42" fmla="*/ 303301 h 606722"/>
              <a:gd name="connsiteX43" fmla="*/ 227862 w 607638"/>
              <a:gd name="connsiteY43" fmla="*/ 278066 h 606722"/>
              <a:gd name="connsiteX44" fmla="*/ 278490 w 607638"/>
              <a:gd name="connsiteY44" fmla="*/ 278066 h 606722"/>
              <a:gd name="connsiteX45" fmla="*/ 278490 w 607638"/>
              <a:gd name="connsiteY45" fmla="*/ 176950 h 606722"/>
              <a:gd name="connsiteX46" fmla="*/ 303759 w 607638"/>
              <a:gd name="connsiteY46" fmla="*/ 151716 h 606722"/>
              <a:gd name="connsiteX47" fmla="*/ 303762 w 607638"/>
              <a:gd name="connsiteY47" fmla="*/ 0 h 606722"/>
              <a:gd name="connsiteX48" fmla="*/ 606634 w 607638"/>
              <a:gd name="connsiteY48" fmla="*/ 220667 h 606722"/>
              <a:gd name="connsiteX49" fmla="*/ 589190 w 607638"/>
              <a:gd name="connsiteY49" fmla="*/ 251860 h 606722"/>
              <a:gd name="connsiteX50" fmla="*/ 557950 w 607638"/>
              <a:gd name="connsiteY50" fmla="*/ 234353 h 606722"/>
              <a:gd name="connsiteX51" fmla="*/ 303762 w 607638"/>
              <a:gd name="connsiteY51" fmla="*/ 50568 h 606722"/>
              <a:gd name="connsiteX52" fmla="*/ 50642 w 607638"/>
              <a:gd name="connsiteY52" fmla="*/ 303317 h 606722"/>
              <a:gd name="connsiteX53" fmla="*/ 303762 w 607638"/>
              <a:gd name="connsiteY53" fmla="*/ 556154 h 606722"/>
              <a:gd name="connsiteX54" fmla="*/ 329127 w 607638"/>
              <a:gd name="connsiteY54" fmla="*/ 581394 h 606722"/>
              <a:gd name="connsiteX55" fmla="*/ 303762 w 607638"/>
              <a:gd name="connsiteY55" fmla="*/ 606722 h 606722"/>
              <a:gd name="connsiteX56" fmla="*/ 0 w 607638"/>
              <a:gd name="connsiteY56" fmla="*/ 303317 h 606722"/>
              <a:gd name="connsiteX57" fmla="*/ 303762 w 607638"/>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8" h="606722">
                <a:moveTo>
                  <a:pt x="506334" y="455027"/>
                </a:moveTo>
                <a:lnTo>
                  <a:pt x="506334" y="505592"/>
                </a:lnTo>
                <a:lnTo>
                  <a:pt x="531616" y="505592"/>
                </a:lnTo>
                <a:cubicBezTo>
                  <a:pt x="545592" y="505592"/>
                  <a:pt x="556986" y="494217"/>
                  <a:pt x="556986" y="480265"/>
                </a:cubicBezTo>
                <a:cubicBezTo>
                  <a:pt x="556986" y="466401"/>
                  <a:pt x="545592" y="455027"/>
                  <a:pt x="531616" y="455027"/>
                </a:cubicBezTo>
                <a:close/>
                <a:moveTo>
                  <a:pt x="430401" y="353896"/>
                </a:moveTo>
                <a:cubicBezTo>
                  <a:pt x="416425" y="353896"/>
                  <a:pt x="405031" y="365271"/>
                  <a:pt x="405031" y="379223"/>
                </a:cubicBezTo>
                <a:cubicBezTo>
                  <a:pt x="405031" y="393087"/>
                  <a:pt x="416425" y="404461"/>
                  <a:pt x="430401" y="404461"/>
                </a:cubicBezTo>
                <a:lnTo>
                  <a:pt x="455683" y="404461"/>
                </a:lnTo>
                <a:lnTo>
                  <a:pt x="455683" y="353896"/>
                </a:lnTo>
                <a:close/>
                <a:moveTo>
                  <a:pt x="480964" y="252766"/>
                </a:moveTo>
                <a:cubicBezTo>
                  <a:pt x="495029" y="252766"/>
                  <a:pt x="506334" y="264141"/>
                  <a:pt x="506334" y="278093"/>
                </a:cubicBezTo>
                <a:lnTo>
                  <a:pt x="506334" y="303331"/>
                </a:lnTo>
                <a:lnTo>
                  <a:pt x="556986" y="303331"/>
                </a:lnTo>
                <a:cubicBezTo>
                  <a:pt x="570962" y="303331"/>
                  <a:pt x="582268" y="314706"/>
                  <a:pt x="582268" y="328658"/>
                </a:cubicBezTo>
                <a:cubicBezTo>
                  <a:pt x="582268" y="342610"/>
                  <a:pt x="570962" y="353896"/>
                  <a:pt x="556986" y="353896"/>
                </a:cubicBezTo>
                <a:lnTo>
                  <a:pt x="506334" y="353896"/>
                </a:lnTo>
                <a:lnTo>
                  <a:pt x="506334" y="404461"/>
                </a:lnTo>
                <a:lnTo>
                  <a:pt x="531616" y="404461"/>
                </a:lnTo>
                <a:cubicBezTo>
                  <a:pt x="573544" y="404461"/>
                  <a:pt x="607638" y="438497"/>
                  <a:pt x="607638" y="480265"/>
                </a:cubicBezTo>
                <a:cubicBezTo>
                  <a:pt x="607638" y="522121"/>
                  <a:pt x="573544" y="556157"/>
                  <a:pt x="531616" y="556157"/>
                </a:cubicBezTo>
                <a:lnTo>
                  <a:pt x="506334" y="556157"/>
                </a:lnTo>
                <a:lnTo>
                  <a:pt x="506334" y="581395"/>
                </a:lnTo>
                <a:cubicBezTo>
                  <a:pt x="506334" y="595347"/>
                  <a:pt x="495029" y="606722"/>
                  <a:pt x="480964" y="606722"/>
                </a:cubicBezTo>
                <a:cubicBezTo>
                  <a:pt x="466988" y="606722"/>
                  <a:pt x="455683" y="595347"/>
                  <a:pt x="455683" y="581395"/>
                </a:cubicBezTo>
                <a:lnTo>
                  <a:pt x="455683" y="556157"/>
                </a:lnTo>
                <a:lnTo>
                  <a:pt x="405031" y="556157"/>
                </a:lnTo>
                <a:cubicBezTo>
                  <a:pt x="391055" y="556157"/>
                  <a:pt x="379749" y="544782"/>
                  <a:pt x="379749" y="530830"/>
                </a:cubicBezTo>
                <a:cubicBezTo>
                  <a:pt x="379749" y="516878"/>
                  <a:pt x="391055" y="505592"/>
                  <a:pt x="405031" y="505592"/>
                </a:cubicBezTo>
                <a:lnTo>
                  <a:pt x="455683" y="505592"/>
                </a:lnTo>
                <a:lnTo>
                  <a:pt x="455683" y="455027"/>
                </a:lnTo>
                <a:lnTo>
                  <a:pt x="430401" y="455027"/>
                </a:lnTo>
                <a:cubicBezTo>
                  <a:pt x="388473" y="455027"/>
                  <a:pt x="354379" y="420991"/>
                  <a:pt x="354379" y="379223"/>
                </a:cubicBezTo>
                <a:cubicBezTo>
                  <a:pt x="354379" y="337367"/>
                  <a:pt x="388473" y="303331"/>
                  <a:pt x="430401" y="303331"/>
                </a:cubicBezTo>
                <a:lnTo>
                  <a:pt x="455683" y="303331"/>
                </a:lnTo>
                <a:lnTo>
                  <a:pt x="455683" y="278093"/>
                </a:lnTo>
                <a:cubicBezTo>
                  <a:pt x="455683" y="264141"/>
                  <a:pt x="466988" y="252766"/>
                  <a:pt x="480964" y="252766"/>
                </a:cubicBezTo>
                <a:close/>
                <a:moveTo>
                  <a:pt x="303759" y="151716"/>
                </a:moveTo>
                <a:cubicBezTo>
                  <a:pt x="317817" y="151716"/>
                  <a:pt x="329117" y="163000"/>
                  <a:pt x="329117" y="176950"/>
                </a:cubicBezTo>
                <a:lnTo>
                  <a:pt x="329117" y="303301"/>
                </a:lnTo>
                <a:cubicBezTo>
                  <a:pt x="329117" y="317251"/>
                  <a:pt x="317817" y="328624"/>
                  <a:pt x="303759" y="328624"/>
                </a:cubicBezTo>
                <a:lnTo>
                  <a:pt x="227862" y="328624"/>
                </a:lnTo>
                <a:cubicBezTo>
                  <a:pt x="213893" y="328624"/>
                  <a:pt x="202593" y="317251"/>
                  <a:pt x="202593" y="303301"/>
                </a:cubicBezTo>
                <a:cubicBezTo>
                  <a:pt x="202593" y="289351"/>
                  <a:pt x="213893" y="278066"/>
                  <a:pt x="227862" y="278066"/>
                </a:cubicBezTo>
                <a:lnTo>
                  <a:pt x="278490" y="278066"/>
                </a:lnTo>
                <a:lnTo>
                  <a:pt x="278490" y="176950"/>
                </a:lnTo>
                <a:cubicBezTo>
                  <a:pt x="278490" y="163000"/>
                  <a:pt x="289790" y="151716"/>
                  <a:pt x="303759" y="151716"/>
                </a:cubicBezTo>
                <a:close/>
                <a:moveTo>
                  <a:pt x="303762" y="0"/>
                </a:moveTo>
                <a:cubicBezTo>
                  <a:pt x="443049" y="0"/>
                  <a:pt x="570410" y="92781"/>
                  <a:pt x="606634" y="220667"/>
                </a:cubicBezTo>
                <a:cubicBezTo>
                  <a:pt x="610461" y="234086"/>
                  <a:pt x="602629" y="248039"/>
                  <a:pt x="589190" y="251860"/>
                </a:cubicBezTo>
                <a:cubicBezTo>
                  <a:pt x="575839" y="255504"/>
                  <a:pt x="561688" y="247861"/>
                  <a:pt x="557950" y="234353"/>
                </a:cubicBezTo>
                <a:cubicBezTo>
                  <a:pt x="527779" y="127885"/>
                  <a:pt x="420888" y="50568"/>
                  <a:pt x="303762" y="50568"/>
                </a:cubicBezTo>
                <a:cubicBezTo>
                  <a:pt x="164208" y="50568"/>
                  <a:pt x="50642" y="163967"/>
                  <a:pt x="50642" y="303317"/>
                </a:cubicBezTo>
                <a:cubicBezTo>
                  <a:pt x="50642" y="442755"/>
                  <a:pt x="164208" y="556154"/>
                  <a:pt x="303762" y="556154"/>
                </a:cubicBezTo>
                <a:cubicBezTo>
                  <a:pt x="317824" y="556154"/>
                  <a:pt x="329127" y="567441"/>
                  <a:pt x="329127" y="581394"/>
                </a:cubicBezTo>
                <a:cubicBezTo>
                  <a:pt x="329127" y="595347"/>
                  <a:pt x="317824" y="606722"/>
                  <a:pt x="303762" y="606722"/>
                </a:cubicBezTo>
                <a:cubicBezTo>
                  <a:pt x="136261" y="606722"/>
                  <a:pt x="0" y="470661"/>
                  <a:pt x="0" y="303317"/>
                </a:cubicBezTo>
                <a:cubicBezTo>
                  <a:pt x="0" y="136061"/>
                  <a:pt x="136261" y="0"/>
                  <a:pt x="30376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菱形 8"/>
          <p:cNvSpPr/>
          <p:nvPr/>
        </p:nvSpPr>
        <p:spPr>
          <a:xfrm>
            <a:off x="10218425" y="3339369"/>
            <a:ext cx="260530" cy="179263"/>
          </a:xfrm>
          <a:custGeom>
            <a:avLst/>
            <a:gdLst>
              <a:gd name="T0" fmla="*/ 6771 w 6827"/>
              <a:gd name="T1" fmla="*/ 2140 h 4704"/>
              <a:gd name="T2" fmla="*/ 5664 w 6827"/>
              <a:gd name="T3" fmla="*/ 664 h 4704"/>
              <a:gd name="T4" fmla="*/ 5443 w 6827"/>
              <a:gd name="T5" fmla="*/ 554 h 4704"/>
              <a:gd name="T6" fmla="*/ 4613 w 6827"/>
              <a:gd name="T7" fmla="*/ 554 h 4704"/>
              <a:gd name="T8" fmla="*/ 4613 w 6827"/>
              <a:gd name="T9" fmla="*/ 277 h 4704"/>
              <a:gd name="T10" fmla="*/ 4336 w 6827"/>
              <a:gd name="T11" fmla="*/ 0 h 4704"/>
              <a:gd name="T12" fmla="*/ 830 w 6827"/>
              <a:gd name="T13" fmla="*/ 0 h 4704"/>
              <a:gd name="T14" fmla="*/ 554 w 6827"/>
              <a:gd name="T15" fmla="*/ 277 h 4704"/>
              <a:gd name="T16" fmla="*/ 554 w 6827"/>
              <a:gd name="T17" fmla="*/ 3505 h 4704"/>
              <a:gd name="T18" fmla="*/ 277 w 6827"/>
              <a:gd name="T19" fmla="*/ 3505 h 4704"/>
              <a:gd name="T20" fmla="*/ 0 w 6827"/>
              <a:gd name="T21" fmla="*/ 3782 h 4704"/>
              <a:gd name="T22" fmla="*/ 277 w 6827"/>
              <a:gd name="T23" fmla="*/ 4059 h 4704"/>
              <a:gd name="T24" fmla="*/ 830 w 6827"/>
              <a:gd name="T25" fmla="*/ 4059 h 4704"/>
              <a:gd name="T26" fmla="*/ 830 w 6827"/>
              <a:gd name="T27" fmla="*/ 4059 h 4704"/>
              <a:gd name="T28" fmla="*/ 831 w 6827"/>
              <a:gd name="T29" fmla="*/ 4059 h 4704"/>
              <a:gd name="T30" fmla="*/ 1519 w 6827"/>
              <a:gd name="T31" fmla="*/ 4059 h 4704"/>
              <a:gd name="T32" fmla="*/ 2399 w 6827"/>
              <a:gd name="T33" fmla="*/ 4704 h 4704"/>
              <a:gd name="T34" fmla="*/ 3279 w 6827"/>
              <a:gd name="T35" fmla="*/ 4059 h 4704"/>
              <a:gd name="T36" fmla="*/ 4102 w 6827"/>
              <a:gd name="T37" fmla="*/ 4059 h 4704"/>
              <a:gd name="T38" fmla="*/ 4982 w 6827"/>
              <a:gd name="T39" fmla="*/ 4704 h 4704"/>
              <a:gd name="T40" fmla="*/ 5862 w 6827"/>
              <a:gd name="T41" fmla="*/ 4059 h 4704"/>
              <a:gd name="T42" fmla="*/ 6550 w 6827"/>
              <a:gd name="T43" fmla="*/ 4059 h 4704"/>
              <a:gd name="T44" fmla="*/ 6827 w 6827"/>
              <a:gd name="T45" fmla="*/ 3782 h 4704"/>
              <a:gd name="T46" fmla="*/ 6827 w 6827"/>
              <a:gd name="T47" fmla="*/ 2306 h 4704"/>
              <a:gd name="T48" fmla="*/ 6771 w 6827"/>
              <a:gd name="T49" fmla="*/ 2140 h 4704"/>
              <a:gd name="T50" fmla="*/ 2399 w 6827"/>
              <a:gd name="T51" fmla="*/ 4151 h 4704"/>
              <a:gd name="T52" fmla="*/ 2030 w 6827"/>
              <a:gd name="T53" fmla="*/ 3782 h 4704"/>
              <a:gd name="T54" fmla="*/ 2399 w 6827"/>
              <a:gd name="T55" fmla="*/ 3413 h 4704"/>
              <a:gd name="T56" fmla="*/ 2768 w 6827"/>
              <a:gd name="T57" fmla="*/ 3782 h 4704"/>
              <a:gd name="T58" fmla="*/ 2399 w 6827"/>
              <a:gd name="T59" fmla="*/ 4151 h 4704"/>
              <a:gd name="T60" fmla="*/ 4059 w 6827"/>
              <a:gd name="T61" fmla="*/ 831 h 4704"/>
              <a:gd name="T62" fmla="*/ 4059 w 6827"/>
              <a:gd name="T63" fmla="*/ 3505 h 4704"/>
              <a:gd name="T64" fmla="*/ 3279 w 6827"/>
              <a:gd name="T65" fmla="*/ 3505 h 4704"/>
              <a:gd name="T66" fmla="*/ 2399 w 6827"/>
              <a:gd name="T67" fmla="*/ 2859 h 4704"/>
              <a:gd name="T68" fmla="*/ 1519 w 6827"/>
              <a:gd name="T69" fmla="*/ 3505 h 4704"/>
              <a:gd name="T70" fmla="*/ 1107 w 6827"/>
              <a:gd name="T71" fmla="*/ 3505 h 4704"/>
              <a:gd name="T72" fmla="*/ 1107 w 6827"/>
              <a:gd name="T73" fmla="*/ 554 h 4704"/>
              <a:gd name="T74" fmla="*/ 4059 w 6827"/>
              <a:gd name="T75" fmla="*/ 554 h 4704"/>
              <a:gd name="T76" fmla="*/ 4059 w 6827"/>
              <a:gd name="T77" fmla="*/ 831 h 4704"/>
              <a:gd name="T78" fmla="*/ 5351 w 6827"/>
              <a:gd name="T79" fmla="*/ 3782 h 4704"/>
              <a:gd name="T80" fmla="*/ 4982 w 6827"/>
              <a:gd name="T81" fmla="*/ 4151 h 4704"/>
              <a:gd name="T82" fmla="*/ 4613 w 6827"/>
              <a:gd name="T83" fmla="*/ 3782 h 4704"/>
              <a:gd name="T84" fmla="*/ 4982 w 6827"/>
              <a:gd name="T85" fmla="*/ 3413 h 4704"/>
              <a:gd name="T86" fmla="*/ 5351 w 6827"/>
              <a:gd name="T87" fmla="*/ 3782 h 4704"/>
              <a:gd name="T88" fmla="*/ 5351 w 6827"/>
              <a:gd name="T89" fmla="*/ 3782 h 4704"/>
              <a:gd name="T90" fmla="*/ 5351 w 6827"/>
              <a:gd name="T91" fmla="*/ 3782 h 4704"/>
              <a:gd name="T92" fmla="*/ 6273 w 6827"/>
              <a:gd name="T93" fmla="*/ 3505 h 4704"/>
              <a:gd name="T94" fmla="*/ 5862 w 6827"/>
              <a:gd name="T95" fmla="*/ 3505 h 4704"/>
              <a:gd name="T96" fmla="*/ 4982 w 6827"/>
              <a:gd name="T97" fmla="*/ 2859 h 4704"/>
              <a:gd name="T98" fmla="*/ 4613 w 6827"/>
              <a:gd name="T99" fmla="*/ 2937 h 4704"/>
              <a:gd name="T100" fmla="*/ 4613 w 6827"/>
              <a:gd name="T101" fmla="*/ 1107 h 4704"/>
              <a:gd name="T102" fmla="*/ 5305 w 6827"/>
              <a:gd name="T103" fmla="*/ 1107 h 4704"/>
              <a:gd name="T104" fmla="*/ 6273 w 6827"/>
              <a:gd name="T105" fmla="*/ 2398 h 4704"/>
              <a:gd name="T106" fmla="*/ 6273 w 6827"/>
              <a:gd name="T107" fmla="*/ 3505 h 4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27" h="4704">
                <a:moveTo>
                  <a:pt x="6771" y="2140"/>
                </a:moveTo>
                <a:lnTo>
                  <a:pt x="5664" y="664"/>
                </a:lnTo>
                <a:cubicBezTo>
                  <a:pt x="5612" y="595"/>
                  <a:pt x="5530" y="554"/>
                  <a:pt x="5443" y="554"/>
                </a:cubicBezTo>
                <a:lnTo>
                  <a:pt x="4613" y="554"/>
                </a:lnTo>
                <a:lnTo>
                  <a:pt x="4613" y="277"/>
                </a:lnTo>
                <a:cubicBezTo>
                  <a:pt x="4613" y="124"/>
                  <a:pt x="4489" y="0"/>
                  <a:pt x="4336" y="0"/>
                </a:cubicBezTo>
                <a:lnTo>
                  <a:pt x="830" y="0"/>
                </a:lnTo>
                <a:cubicBezTo>
                  <a:pt x="677" y="0"/>
                  <a:pt x="554" y="124"/>
                  <a:pt x="554" y="277"/>
                </a:cubicBezTo>
                <a:lnTo>
                  <a:pt x="554" y="3505"/>
                </a:lnTo>
                <a:lnTo>
                  <a:pt x="277" y="3505"/>
                </a:lnTo>
                <a:cubicBezTo>
                  <a:pt x="124" y="3505"/>
                  <a:pt x="0" y="3629"/>
                  <a:pt x="0" y="3782"/>
                </a:cubicBezTo>
                <a:cubicBezTo>
                  <a:pt x="0" y="3935"/>
                  <a:pt x="124" y="4059"/>
                  <a:pt x="277" y="4059"/>
                </a:cubicBezTo>
                <a:lnTo>
                  <a:pt x="830" y="4059"/>
                </a:lnTo>
                <a:cubicBezTo>
                  <a:pt x="830" y="4059"/>
                  <a:pt x="830" y="4059"/>
                  <a:pt x="830" y="4059"/>
                </a:cubicBezTo>
                <a:cubicBezTo>
                  <a:pt x="831" y="4059"/>
                  <a:pt x="831" y="4059"/>
                  <a:pt x="831" y="4059"/>
                </a:cubicBezTo>
                <a:lnTo>
                  <a:pt x="1519" y="4059"/>
                </a:lnTo>
                <a:cubicBezTo>
                  <a:pt x="1636" y="4433"/>
                  <a:pt x="1986" y="4704"/>
                  <a:pt x="2399" y="4704"/>
                </a:cubicBezTo>
                <a:cubicBezTo>
                  <a:pt x="2811" y="4704"/>
                  <a:pt x="3161" y="4433"/>
                  <a:pt x="3279" y="4059"/>
                </a:cubicBezTo>
                <a:lnTo>
                  <a:pt x="4102" y="4059"/>
                </a:lnTo>
                <a:cubicBezTo>
                  <a:pt x="4219" y="4433"/>
                  <a:pt x="4569" y="4704"/>
                  <a:pt x="4982" y="4704"/>
                </a:cubicBezTo>
                <a:cubicBezTo>
                  <a:pt x="5394" y="4704"/>
                  <a:pt x="5744" y="4433"/>
                  <a:pt x="5862" y="4059"/>
                </a:cubicBezTo>
                <a:lnTo>
                  <a:pt x="6550" y="4059"/>
                </a:lnTo>
                <a:cubicBezTo>
                  <a:pt x="6703" y="4059"/>
                  <a:pt x="6827" y="3935"/>
                  <a:pt x="6827" y="3782"/>
                </a:cubicBezTo>
                <a:lnTo>
                  <a:pt x="6827" y="2306"/>
                </a:lnTo>
                <a:cubicBezTo>
                  <a:pt x="6827" y="2246"/>
                  <a:pt x="6807" y="2188"/>
                  <a:pt x="6771" y="2140"/>
                </a:cubicBezTo>
                <a:close/>
                <a:moveTo>
                  <a:pt x="2399" y="4151"/>
                </a:moveTo>
                <a:cubicBezTo>
                  <a:pt x="2195" y="4151"/>
                  <a:pt x="2030" y="3985"/>
                  <a:pt x="2030" y="3782"/>
                </a:cubicBezTo>
                <a:cubicBezTo>
                  <a:pt x="2030" y="3578"/>
                  <a:pt x="2195" y="3413"/>
                  <a:pt x="2399" y="3413"/>
                </a:cubicBezTo>
                <a:cubicBezTo>
                  <a:pt x="2602" y="3413"/>
                  <a:pt x="2768" y="3578"/>
                  <a:pt x="2768" y="3782"/>
                </a:cubicBezTo>
                <a:cubicBezTo>
                  <a:pt x="2768" y="3985"/>
                  <a:pt x="2602" y="4151"/>
                  <a:pt x="2399" y="4151"/>
                </a:cubicBezTo>
                <a:close/>
                <a:moveTo>
                  <a:pt x="4059" y="831"/>
                </a:moveTo>
                <a:lnTo>
                  <a:pt x="4059" y="3505"/>
                </a:lnTo>
                <a:lnTo>
                  <a:pt x="3279" y="3505"/>
                </a:lnTo>
                <a:cubicBezTo>
                  <a:pt x="3161" y="3131"/>
                  <a:pt x="2811" y="2859"/>
                  <a:pt x="2399" y="2859"/>
                </a:cubicBezTo>
                <a:cubicBezTo>
                  <a:pt x="1986" y="2859"/>
                  <a:pt x="1636" y="3131"/>
                  <a:pt x="1519" y="3505"/>
                </a:cubicBezTo>
                <a:lnTo>
                  <a:pt x="1107" y="3505"/>
                </a:lnTo>
                <a:lnTo>
                  <a:pt x="1107" y="554"/>
                </a:lnTo>
                <a:lnTo>
                  <a:pt x="4059" y="554"/>
                </a:lnTo>
                <a:lnTo>
                  <a:pt x="4059" y="831"/>
                </a:lnTo>
                <a:close/>
                <a:moveTo>
                  <a:pt x="5351" y="3782"/>
                </a:moveTo>
                <a:cubicBezTo>
                  <a:pt x="5351" y="3985"/>
                  <a:pt x="5185" y="4151"/>
                  <a:pt x="4982" y="4151"/>
                </a:cubicBezTo>
                <a:cubicBezTo>
                  <a:pt x="4778" y="4151"/>
                  <a:pt x="4613" y="3985"/>
                  <a:pt x="4613" y="3782"/>
                </a:cubicBezTo>
                <a:cubicBezTo>
                  <a:pt x="4613" y="3578"/>
                  <a:pt x="4778" y="3413"/>
                  <a:pt x="4982" y="3413"/>
                </a:cubicBezTo>
                <a:cubicBezTo>
                  <a:pt x="5185" y="3413"/>
                  <a:pt x="5351" y="3578"/>
                  <a:pt x="5351" y="3782"/>
                </a:cubicBezTo>
                <a:cubicBezTo>
                  <a:pt x="5351" y="3782"/>
                  <a:pt x="5351" y="3782"/>
                  <a:pt x="5351" y="3782"/>
                </a:cubicBezTo>
                <a:cubicBezTo>
                  <a:pt x="5351" y="3782"/>
                  <a:pt x="5351" y="3782"/>
                  <a:pt x="5351" y="3782"/>
                </a:cubicBezTo>
                <a:close/>
                <a:moveTo>
                  <a:pt x="6273" y="3505"/>
                </a:moveTo>
                <a:lnTo>
                  <a:pt x="5862" y="3505"/>
                </a:lnTo>
                <a:cubicBezTo>
                  <a:pt x="5744" y="3131"/>
                  <a:pt x="5394" y="2859"/>
                  <a:pt x="4982" y="2859"/>
                </a:cubicBezTo>
                <a:cubicBezTo>
                  <a:pt x="4850" y="2859"/>
                  <a:pt x="4726" y="2887"/>
                  <a:pt x="4613" y="2937"/>
                </a:cubicBezTo>
                <a:lnTo>
                  <a:pt x="4613" y="1107"/>
                </a:lnTo>
                <a:lnTo>
                  <a:pt x="5305" y="1107"/>
                </a:lnTo>
                <a:lnTo>
                  <a:pt x="6273" y="2398"/>
                </a:lnTo>
                <a:lnTo>
                  <a:pt x="6273" y="3505"/>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文本框 9"/>
          <p:cNvSpPr txBox="1"/>
          <p:nvPr/>
        </p:nvSpPr>
        <p:spPr>
          <a:xfrm>
            <a:off x="2069512" y="2321004"/>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accent1"/>
                </a:solidFill>
                <a:latin typeface="Agency FB" panose="020B0503020202020204" pitchFamily="34" charset="0"/>
              </a:rPr>
              <a:t>6</a:t>
            </a:r>
            <a:endParaRPr lang="zh-CN" altLang="en-US" sz="13800" dirty="0">
              <a:solidFill>
                <a:schemeClr val="accent1"/>
              </a:solidFill>
              <a:latin typeface="Agency FB" panose="020B0503020202020204" pitchFamily="34" charset="0"/>
            </a:endParaRPr>
          </a:p>
        </p:txBody>
      </p:sp>
      <p:sp>
        <p:nvSpPr>
          <p:cNvPr id="11" name="文本框 10"/>
          <p:cNvSpPr txBox="1"/>
          <p:nvPr/>
        </p:nvSpPr>
        <p:spPr>
          <a:xfrm>
            <a:off x="3576637" y="3168377"/>
            <a:ext cx="3904343" cy="52197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CN" altLang="en-US" dirty="0">
                <a:solidFill>
                  <a:schemeClr val="accent3"/>
                </a:solidFill>
                <a:sym typeface="+mn-ea"/>
              </a:rPr>
              <a:t>思考和总结</a:t>
            </a:r>
            <a:endParaRPr lang="zh-CN" altLang="en-US" dirty="0"/>
          </a:p>
        </p:txBody>
      </p:sp>
      <p:sp>
        <p:nvSpPr>
          <p:cNvPr id="13" name="文本框 12"/>
          <p:cNvSpPr txBox="1"/>
          <p:nvPr/>
        </p:nvSpPr>
        <p:spPr>
          <a:xfrm>
            <a:off x="2004878" y="3291487"/>
            <a:ext cx="1215388" cy="400110"/>
          </a:xfrm>
          <a:prstGeom prst="rect">
            <a:avLst/>
          </a:prstGeom>
          <a:solidFill>
            <a:srgbClr val="FCFCFC"/>
          </a:solidFill>
        </p:spPr>
        <p:txBody>
          <a:bodyPr wrap="square" rtlCol="0">
            <a:spAutoFit/>
            <a:scene3d>
              <a:camera prst="orthographicFront"/>
              <a:lightRig rig="threePt" dir="t"/>
            </a:scene3d>
            <a:sp3d contourW="12700"/>
          </a:bodyPr>
          <a:lstStyle/>
          <a:p>
            <a:pPr algn="ctr"/>
            <a:r>
              <a:rPr lang="en-US" altLang="zh-CN" sz="2000" b="1" dirty="0">
                <a:solidFill>
                  <a:schemeClr val="accent3"/>
                </a:solidFill>
                <a:latin typeface="Century Gothic" panose="020B0502020202020204" pitchFamily="34" charset="0"/>
              </a:rPr>
              <a:t>PART 06</a:t>
            </a:r>
            <a:endParaRPr lang="zh-CN" altLang="en-US" sz="2000" b="1" dirty="0">
              <a:solidFill>
                <a:schemeClr val="accent3"/>
              </a:solidFill>
              <a:latin typeface="Century Gothic" panose="020B0502020202020204" pitchFamily="34" charset="0"/>
            </a:endParaRPr>
          </a:p>
        </p:txBody>
      </p:sp>
      <p:pic>
        <p:nvPicPr>
          <p:cNvPr id="14" name="图片 1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16378" y="275772"/>
            <a:ext cx="841828" cy="841828"/>
          </a:xfrm>
          <a:prstGeom prst="rect">
            <a:avLst/>
          </a:prstGeom>
        </p:spPr>
      </p:pic>
      <p:pic>
        <p:nvPicPr>
          <p:cNvPr id="17" name="图片 16"/>
          <p:cNvPicPr>
            <a:picLocks noChangeAspect="1"/>
          </p:cNvPicPr>
          <p:nvPr/>
        </p:nvPicPr>
        <p:blipFill rotWithShape="1">
          <a:blip r:embed="rId2" cstate="print">
            <a:extLst>
              <a:ext uri="{28A0092B-C50C-407E-A947-70E740481C1C}">
                <a14:useLocalDpi xmlns:a14="http://schemas.microsoft.com/office/drawing/2010/main" val="0"/>
              </a:ext>
            </a:extLst>
          </a:blip>
          <a:srcRect b="49352"/>
          <a:stretch>
            <a:fillRect/>
          </a:stretch>
        </p:blipFill>
        <p:spPr>
          <a:xfrm>
            <a:off x="9907769" y="4143719"/>
            <a:ext cx="2271731" cy="271428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直接连接符 31"/>
          <p:cNvCxnSpPr>
            <a:stCxn id="33" idx="4"/>
          </p:cNvCxnSpPr>
          <p:nvPr/>
        </p:nvCxnSpPr>
        <p:spPr>
          <a:xfrm>
            <a:off x="6096000" y="2136140"/>
            <a:ext cx="12065" cy="3243580"/>
          </a:xfrm>
          <a:prstGeom prst="line">
            <a:avLst/>
          </a:prstGeom>
          <a:ln>
            <a:solidFill>
              <a:schemeClr val="bg2">
                <a:lumMod val="9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7" name="îsḷîḋé"/>
          <p:cNvSpPr/>
          <p:nvPr/>
        </p:nvSpPr>
        <p:spPr bwMode="auto">
          <a:xfrm>
            <a:off x="3138170" y="4725035"/>
            <a:ext cx="3302635" cy="654685"/>
          </a:xfrm>
          <a:custGeom>
            <a:avLst/>
            <a:gdLst>
              <a:gd name="T0" fmla="*/ 381 w 425"/>
              <a:gd name="T1" fmla="*/ 0 h 89"/>
              <a:gd name="T2" fmla="*/ 337 w 425"/>
              <a:gd name="T3" fmla="*/ 39 h 89"/>
              <a:gd name="T4" fmla="*/ 337 w 425"/>
              <a:gd name="T5" fmla="*/ 39 h 89"/>
              <a:gd name="T6" fmla="*/ 23 w 425"/>
              <a:gd name="T7" fmla="*/ 40 h 89"/>
              <a:gd name="T8" fmla="*/ 12 w 425"/>
              <a:gd name="T9" fmla="*/ 32 h 89"/>
              <a:gd name="T10" fmla="*/ 0 w 425"/>
              <a:gd name="T11" fmla="*/ 45 h 89"/>
              <a:gd name="T12" fmla="*/ 12 w 425"/>
              <a:gd name="T13" fmla="*/ 57 h 89"/>
              <a:gd name="T14" fmla="*/ 23 w 425"/>
              <a:gd name="T15" fmla="*/ 49 h 89"/>
              <a:gd name="T16" fmla="*/ 337 w 425"/>
              <a:gd name="T17" fmla="*/ 50 h 89"/>
              <a:gd name="T18" fmla="*/ 337 w 425"/>
              <a:gd name="T19" fmla="*/ 50 h 89"/>
              <a:gd name="T20" fmla="*/ 381 w 425"/>
              <a:gd name="T21" fmla="*/ 89 h 89"/>
              <a:gd name="T22" fmla="*/ 425 w 425"/>
              <a:gd name="T23" fmla="*/ 45 h 89"/>
              <a:gd name="T24" fmla="*/ 381 w 425"/>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5" h="89">
                <a:moveTo>
                  <a:pt x="381" y="0"/>
                </a:moveTo>
                <a:cubicBezTo>
                  <a:pt x="358" y="0"/>
                  <a:pt x="340" y="17"/>
                  <a:pt x="337" y="39"/>
                </a:cubicBezTo>
                <a:cubicBezTo>
                  <a:pt x="337" y="39"/>
                  <a:pt x="337" y="39"/>
                  <a:pt x="337" y="39"/>
                </a:cubicBezTo>
                <a:cubicBezTo>
                  <a:pt x="276" y="44"/>
                  <a:pt x="95" y="45"/>
                  <a:pt x="23" y="40"/>
                </a:cubicBezTo>
                <a:cubicBezTo>
                  <a:pt x="21" y="35"/>
                  <a:pt x="17" y="32"/>
                  <a:pt x="12" y="32"/>
                </a:cubicBezTo>
                <a:cubicBezTo>
                  <a:pt x="5" y="32"/>
                  <a:pt x="0" y="38"/>
                  <a:pt x="0" y="45"/>
                </a:cubicBezTo>
                <a:cubicBezTo>
                  <a:pt x="0" y="51"/>
                  <a:pt x="5" y="57"/>
                  <a:pt x="12" y="57"/>
                </a:cubicBezTo>
                <a:cubicBezTo>
                  <a:pt x="17" y="57"/>
                  <a:pt x="21" y="54"/>
                  <a:pt x="23" y="49"/>
                </a:cubicBezTo>
                <a:cubicBezTo>
                  <a:pt x="104" y="45"/>
                  <a:pt x="267" y="45"/>
                  <a:pt x="337" y="50"/>
                </a:cubicBezTo>
                <a:cubicBezTo>
                  <a:pt x="337" y="50"/>
                  <a:pt x="337" y="50"/>
                  <a:pt x="337" y="50"/>
                </a:cubicBezTo>
                <a:cubicBezTo>
                  <a:pt x="340" y="72"/>
                  <a:pt x="358" y="89"/>
                  <a:pt x="381" y="89"/>
                </a:cubicBezTo>
                <a:cubicBezTo>
                  <a:pt x="406" y="89"/>
                  <a:pt x="425" y="69"/>
                  <a:pt x="425" y="45"/>
                </a:cubicBezTo>
                <a:cubicBezTo>
                  <a:pt x="425" y="20"/>
                  <a:pt x="406" y="0"/>
                  <a:pt x="381" y="0"/>
                </a:cubicBezTo>
                <a:close/>
              </a:path>
            </a:pathLst>
          </a:custGeom>
          <a:solidFill>
            <a:schemeClr val="bg2">
              <a:lumMod val="90000"/>
            </a:schemeClr>
          </a:solidFill>
          <a:ln>
            <a:noFill/>
          </a:ln>
        </p:spPr>
        <p:txBody>
          <a:bodyPr anchor="ctr"/>
          <a:lstStyle/>
          <a:p>
            <a:pPr algn="ctr"/>
          </a:p>
        </p:txBody>
      </p:sp>
      <p:sp>
        <p:nvSpPr>
          <p:cNvPr id="35" name="椭圆 34"/>
          <p:cNvSpPr/>
          <p:nvPr/>
        </p:nvSpPr>
        <p:spPr>
          <a:xfrm>
            <a:off x="5764530" y="4707255"/>
            <a:ext cx="675640" cy="6756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ïŝlídè"/>
          <p:cNvSpPr/>
          <p:nvPr/>
        </p:nvSpPr>
        <p:spPr bwMode="auto">
          <a:xfrm>
            <a:off x="5968365" y="4878705"/>
            <a:ext cx="285115" cy="327025"/>
          </a:xfrm>
          <a:custGeom>
            <a:avLst/>
            <a:gdLst>
              <a:gd name="T0" fmla="*/ 381 w 400"/>
              <a:gd name="T1" fmla="*/ 124 h 498"/>
              <a:gd name="T2" fmla="*/ 381 w 400"/>
              <a:gd name="T3" fmla="*/ 124 h 498"/>
              <a:gd name="T4" fmla="*/ 231 w 400"/>
              <a:gd name="T5" fmla="*/ 9 h 498"/>
              <a:gd name="T6" fmla="*/ 115 w 400"/>
              <a:gd name="T7" fmla="*/ 151 h 498"/>
              <a:gd name="T8" fmla="*/ 133 w 400"/>
              <a:gd name="T9" fmla="*/ 213 h 498"/>
              <a:gd name="T10" fmla="*/ 9 w 400"/>
              <a:gd name="T11" fmla="*/ 407 h 498"/>
              <a:gd name="T12" fmla="*/ 0 w 400"/>
              <a:gd name="T13" fmla="*/ 434 h 498"/>
              <a:gd name="T14" fmla="*/ 9 w 400"/>
              <a:gd name="T15" fmla="*/ 478 h 498"/>
              <a:gd name="T16" fmla="*/ 27 w 400"/>
              <a:gd name="T17" fmla="*/ 497 h 498"/>
              <a:gd name="T18" fmla="*/ 62 w 400"/>
              <a:gd name="T19" fmla="*/ 487 h 498"/>
              <a:gd name="T20" fmla="*/ 89 w 400"/>
              <a:gd name="T21" fmla="*/ 470 h 498"/>
              <a:gd name="T22" fmla="*/ 142 w 400"/>
              <a:gd name="T23" fmla="*/ 390 h 498"/>
              <a:gd name="T24" fmla="*/ 142 w 400"/>
              <a:gd name="T25" fmla="*/ 390 h 498"/>
              <a:gd name="T26" fmla="*/ 177 w 400"/>
              <a:gd name="T27" fmla="*/ 381 h 498"/>
              <a:gd name="T28" fmla="*/ 231 w 400"/>
              <a:gd name="T29" fmla="*/ 284 h 498"/>
              <a:gd name="T30" fmla="*/ 293 w 400"/>
              <a:gd name="T31" fmla="*/ 284 h 498"/>
              <a:gd name="T32" fmla="*/ 381 w 400"/>
              <a:gd name="T33" fmla="*/ 124 h 498"/>
              <a:gd name="T34" fmla="*/ 319 w 400"/>
              <a:gd name="T35" fmla="*/ 159 h 498"/>
              <a:gd name="T36" fmla="*/ 319 w 400"/>
              <a:gd name="T37" fmla="*/ 159 h 498"/>
              <a:gd name="T38" fmla="*/ 256 w 400"/>
              <a:gd name="T39" fmla="*/ 142 h 498"/>
              <a:gd name="T40" fmla="*/ 221 w 400"/>
              <a:gd name="T41" fmla="*/ 80 h 498"/>
              <a:gd name="T42" fmla="*/ 310 w 400"/>
              <a:gd name="T43" fmla="*/ 71 h 498"/>
              <a:gd name="T44" fmla="*/ 319 w 400"/>
              <a:gd name="T45" fmla="*/ 15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498">
                <a:moveTo>
                  <a:pt x="381" y="124"/>
                </a:moveTo>
                <a:lnTo>
                  <a:pt x="381" y="124"/>
                </a:lnTo>
                <a:cubicBezTo>
                  <a:pt x="372" y="44"/>
                  <a:pt x="301" y="0"/>
                  <a:pt x="231" y="9"/>
                </a:cubicBezTo>
                <a:cubicBezTo>
                  <a:pt x="159" y="27"/>
                  <a:pt x="106" y="80"/>
                  <a:pt x="115" y="151"/>
                </a:cubicBezTo>
                <a:cubicBezTo>
                  <a:pt x="115" y="168"/>
                  <a:pt x="124" y="195"/>
                  <a:pt x="133" y="213"/>
                </a:cubicBezTo>
                <a:cubicBezTo>
                  <a:pt x="9" y="407"/>
                  <a:pt x="9" y="407"/>
                  <a:pt x="9" y="407"/>
                </a:cubicBezTo>
                <a:cubicBezTo>
                  <a:pt x="0" y="407"/>
                  <a:pt x="0" y="425"/>
                  <a:pt x="0" y="434"/>
                </a:cubicBezTo>
                <a:cubicBezTo>
                  <a:pt x="9" y="478"/>
                  <a:pt x="9" y="478"/>
                  <a:pt x="9" y="478"/>
                </a:cubicBezTo>
                <a:cubicBezTo>
                  <a:pt x="9" y="487"/>
                  <a:pt x="18" y="497"/>
                  <a:pt x="27" y="497"/>
                </a:cubicBezTo>
                <a:cubicBezTo>
                  <a:pt x="62" y="487"/>
                  <a:pt x="62" y="487"/>
                  <a:pt x="62" y="487"/>
                </a:cubicBezTo>
                <a:cubicBezTo>
                  <a:pt x="71" y="487"/>
                  <a:pt x="80" y="478"/>
                  <a:pt x="89" y="470"/>
                </a:cubicBezTo>
                <a:cubicBezTo>
                  <a:pt x="142" y="390"/>
                  <a:pt x="142" y="390"/>
                  <a:pt x="142" y="390"/>
                </a:cubicBezTo>
                <a:lnTo>
                  <a:pt x="142" y="390"/>
                </a:lnTo>
                <a:cubicBezTo>
                  <a:pt x="177" y="381"/>
                  <a:pt x="177" y="381"/>
                  <a:pt x="177" y="381"/>
                </a:cubicBezTo>
                <a:cubicBezTo>
                  <a:pt x="231" y="284"/>
                  <a:pt x="231" y="284"/>
                  <a:pt x="231" y="284"/>
                </a:cubicBezTo>
                <a:cubicBezTo>
                  <a:pt x="248" y="293"/>
                  <a:pt x="284" y="284"/>
                  <a:pt x="293" y="284"/>
                </a:cubicBezTo>
                <a:cubicBezTo>
                  <a:pt x="363" y="275"/>
                  <a:pt x="399" y="195"/>
                  <a:pt x="381" y="124"/>
                </a:cubicBezTo>
                <a:close/>
                <a:moveTo>
                  <a:pt x="319" y="159"/>
                </a:moveTo>
                <a:lnTo>
                  <a:pt x="319" y="159"/>
                </a:lnTo>
                <a:cubicBezTo>
                  <a:pt x="301" y="187"/>
                  <a:pt x="284" y="168"/>
                  <a:pt x="256" y="142"/>
                </a:cubicBezTo>
                <a:cubicBezTo>
                  <a:pt x="231" y="124"/>
                  <a:pt x="203" y="115"/>
                  <a:pt x="221" y="80"/>
                </a:cubicBezTo>
                <a:cubicBezTo>
                  <a:pt x="240" y="53"/>
                  <a:pt x="284" y="44"/>
                  <a:pt x="310" y="71"/>
                </a:cubicBezTo>
                <a:cubicBezTo>
                  <a:pt x="337" y="89"/>
                  <a:pt x="346" y="133"/>
                  <a:pt x="319" y="159"/>
                </a:cubicBezTo>
                <a:close/>
              </a:path>
            </a:pathLst>
          </a:custGeom>
          <a:solidFill>
            <a:schemeClr val="bg1"/>
          </a:solidFill>
          <a:ln>
            <a:noFill/>
          </a:ln>
          <a:effectLst/>
        </p:spPr>
        <p:txBody>
          <a:bodyPr anchor="ctr"/>
          <a:lstStyle/>
          <a:p>
            <a:pPr algn="ctr"/>
          </a:p>
        </p:txBody>
      </p:sp>
      <p:grpSp>
        <p:nvGrpSpPr>
          <p:cNvPr id="6" name="组合 5"/>
          <p:cNvGrpSpPr/>
          <p:nvPr/>
        </p:nvGrpSpPr>
        <p:grpSpPr>
          <a:xfrm>
            <a:off x="2454910" y="3141980"/>
            <a:ext cx="8099425" cy="1800225"/>
            <a:chOff x="3845" y="4676"/>
            <a:chExt cx="12755" cy="2835"/>
          </a:xfrm>
        </p:grpSpPr>
        <p:grpSp>
          <p:nvGrpSpPr>
            <p:cNvPr id="38" name="组合 37"/>
            <p:cNvGrpSpPr/>
            <p:nvPr/>
          </p:nvGrpSpPr>
          <p:grpSpPr>
            <a:xfrm>
              <a:off x="3845" y="5433"/>
              <a:ext cx="12755" cy="2078"/>
              <a:chOff x="-3207440" y="2881356"/>
              <a:chExt cx="8099454" cy="1319569"/>
            </a:xfrm>
          </p:grpSpPr>
          <p:sp>
            <p:nvSpPr>
              <p:cNvPr id="39" name="文本框 38"/>
              <p:cNvSpPr txBox="1"/>
              <p:nvPr/>
            </p:nvSpPr>
            <p:spPr>
              <a:xfrm>
                <a:off x="-3207440" y="3832623"/>
                <a:ext cx="3512856" cy="368302"/>
              </a:xfrm>
              <a:prstGeom prst="rect">
                <a:avLst/>
              </a:prstGeom>
              <a:noFill/>
            </p:spPr>
            <p:txBody>
              <a:bodyPr wrap="square" rtlCol="0">
                <a:spAutoFit/>
                <a:scene3d>
                  <a:camera prst="orthographicFront"/>
                  <a:lightRig rig="threePt" dir="t"/>
                </a:scene3d>
                <a:sp3d contourW="12700"/>
              </a:bodyPr>
              <a:lstStyle/>
              <a:p>
                <a:r>
                  <a:rPr lang="zh-CN" altLang="en-US" b="1">
                    <a:solidFill>
                      <a:schemeClr val="tx1">
                        <a:lumMod val="75000"/>
                        <a:lumOff val="25000"/>
                      </a:schemeClr>
                    </a:solidFill>
                    <a:latin typeface="Century Gothic" panose="020B0502020202020204" pitchFamily="34" charset="0"/>
                  </a:rPr>
                  <a:t>更复杂的情况</a:t>
                </a:r>
                <a:endParaRPr lang="zh-CN" altLang="en-US" b="1" dirty="0">
                  <a:solidFill>
                    <a:schemeClr val="tx1">
                      <a:lumMod val="75000"/>
                      <a:lumOff val="25000"/>
                    </a:schemeClr>
                  </a:solidFill>
                  <a:latin typeface="Century Gothic" panose="020B0502020202020204" pitchFamily="34" charset="0"/>
                  <a:sym typeface="+mn-ea"/>
                </a:endParaRPr>
              </a:p>
            </p:txBody>
          </p:sp>
          <p:sp>
            <p:nvSpPr>
              <p:cNvPr id="40" name="文本框 39"/>
              <p:cNvSpPr txBox="1"/>
              <p:nvPr/>
            </p:nvSpPr>
            <p:spPr>
              <a:xfrm>
                <a:off x="1541720" y="2881356"/>
                <a:ext cx="3350294" cy="317396"/>
              </a:xfrm>
              <a:prstGeom prst="rect">
                <a:avLst/>
              </a:prstGeom>
              <a:noFill/>
            </p:spPr>
            <p:txBody>
              <a:bodyPr wrap="square" rtlCol="0">
                <a:spAutoFit/>
                <a:scene3d>
                  <a:camera prst="orthographicFront"/>
                  <a:lightRig rig="threePt" dir="t"/>
                </a:scene3d>
                <a:sp3d contourW="12700"/>
              </a:bodyPr>
              <a:lstStyle/>
              <a:p>
                <a:pPr>
                  <a:lnSpc>
                    <a:spcPct val="114000"/>
                  </a:lnSpc>
                </a:pPr>
                <a:endParaRPr lang="en-US" altLang="zh-CN" sz="1400" dirty="0"/>
              </a:p>
            </p:txBody>
          </p:sp>
        </p:grpSp>
        <p:sp>
          <p:nvSpPr>
            <p:cNvPr id="21" name="íšļïḓè"/>
            <p:cNvSpPr/>
            <p:nvPr/>
          </p:nvSpPr>
          <p:spPr bwMode="auto">
            <a:xfrm rot="10800000">
              <a:off x="9057" y="4682"/>
              <a:ext cx="5201" cy="1031"/>
            </a:xfrm>
            <a:custGeom>
              <a:avLst/>
              <a:gdLst>
                <a:gd name="T0" fmla="*/ 381 w 425"/>
                <a:gd name="T1" fmla="*/ 0 h 89"/>
                <a:gd name="T2" fmla="*/ 337 w 425"/>
                <a:gd name="T3" fmla="*/ 39 h 89"/>
                <a:gd name="T4" fmla="*/ 337 w 425"/>
                <a:gd name="T5" fmla="*/ 39 h 89"/>
                <a:gd name="T6" fmla="*/ 23 w 425"/>
                <a:gd name="T7" fmla="*/ 40 h 89"/>
                <a:gd name="T8" fmla="*/ 12 w 425"/>
                <a:gd name="T9" fmla="*/ 32 h 89"/>
                <a:gd name="T10" fmla="*/ 0 w 425"/>
                <a:gd name="T11" fmla="*/ 45 h 89"/>
                <a:gd name="T12" fmla="*/ 12 w 425"/>
                <a:gd name="T13" fmla="*/ 57 h 89"/>
                <a:gd name="T14" fmla="*/ 23 w 425"/>
                <a:gd name="T15" fmla="*/ 49 h 89"/>
                <a:gd name="T16" fmla="*/ 337 w 425"/>
                <a:gd name="T17" fmla="*/ 50 h 89"/>
                <a:gd name="T18" fmla="*/ 337 w 425"/>
                <a:gd name="T19" fmla="*/ 50 h 89"/>
                <a:gd name="T20" fmla="*/ 381 w 425"/>
                <a:gd name="T21" fmla="*/ 89 h 89"/>
                <a:gd name="T22" fmla="*/ 425 w 425"/>
                <a:gd name="T23" fmla="*/ 45 h 89"/>
                <a:gd name="T24" fmla="*/ 381 w 425"/>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5" h="89">
                  <a:moveTo>
                    <a:pt x="381" y="0"/>
                  </a:moveTo>
                  <a:cubicBezTo>
                    <a:pt x="358" y="0"/>
                    <a:pt x="340" y="17"/>
                    <a:pt x="337" y="39"/>
                  </a:cubicBezTo>
                  <a:cubicBezTo>
                    <a:pt x="337" y="39"/>
                    <a:pt x="337" y="39"/>
                    <a:pt x="337" y="39"/>
                  </a:cubicBezTo>
                  <a:cubicBezTo>
                    <a:pt x="276" y="44"/>
                    <a:pt x="95" y="45"/>
                    <a:pt x="23" y="40"/>
                  </a:cubicBezTo>
                  <a:cubicBezTo>
                    <a:pt x="21" y="35"/>
                    <a:pt x="17" y="32"/>
                    <a:pt x="12" y="32"/>
                  </a:cubicBezTo>
                  <a:cubicBezTo>
                    <a:pt x="5" y="32"/>
                    <a:pt x="0" y="38"/>
                    <a:pt x="0" y="45"/>
                  </a:cubicBezTo>
                  <a:cubicBezTo>
                    <a:pt x="0" y="51"/>
                    <a:pt x="5" y="57"/>
                    <a:pt x="12" y="57"/>
                  </a:cubicBezTo>
                  <a:cubicBezTo>
                    <a:pt x="17" y="57"/>
                    <a:pt x="21" y="54"/>
                    <a:pt x="23" y="49"/>
                  </a:cubicBezTo>
                  <a:cubicBezTo>
                    <a:pt x="104" y="45"/>
                    <a:pt x="267" y="45"/>
                    <a:pt x="337" y="50"/>
                  </a:cubicBezTo>
                  <a:cubicBezTo>
                    <a:pt x="337" y="50"/>
                    <a:pt x="337" y="50"/>
                    <a:pt x="337" y="50"/>
                  </a:cubicBezTo>
                  <a:cubicBezTo>
                    <a:pt x="340" y="72"/>
                    <a:pt x="358" y="89"/>
                    <a:pt x="381" y="89"/>
                  </a:cubicBezTo>
                  <a:cubicBezTo>
                    <a:pt x="406" y="89"/>
                    <a:pt x="425" y="69"/>
                    <a:pt x="425" y="45"/>
                  </a:cubicBezTo>
                  <a:cubicBezTo>
                    <a:pt x="425" y="20"/>
                    <a:pt x="406" y="0"/>
                    <a:pt x="381" y="0"/>
                  </a:cubicBezTo>
                  <a:close/>
                </a:path>
              </a:pathLst>
            </a:custGeom>
            <a:solidFill>
              <a:schemeClr val="bg2">
                <a:lumMod val="90000"/>
              </a:schemeClr>
            </a:solidFill>
            <a:ln>
              <a:noFill/>
            </a:ln>
          </p:spPr>
          <p:txBody>
            <a:bodyPr anchor="ctr"/>
            <a:lstStyle/>
            <a:p>
              <a:pPr algn="ctr"/>
            </a:p>
          </p:txBody>
        </p:sp>
        <p:sp>
          <p:nvSpPr>
            <p:cNvPr id="34" name="椭圆 33"/>
            <p:cNvSpPr/>
            <p:nvPr/>
          </p:nvSpPr>
          <p:spPr>
            <a:xfrm>
              <a:off x="9078" y="4676"/>
              <a:ext cx="1064" cy="106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íṣḻide"/>
            <p:cNvSpPr/>
            <p:nvPr/>
          </p:nvSpPr>
          <p:spPr bwMode="auto">
            <a:xfrm>
              <a:off x="9305" y="4984"/>
              <a:ext cx="630" cy="448"/>
            </a:xfrm>
            <a:custGeom>
              <a:avLst/>
              <a:gdLst>
                <a:gd name="T0" fmla="*/ 80 w 497"/>
                <a:gd name="T1" fmla="*/ 248 h 382"/>
                <a:gd name="T2" fmla="*/ 80 w 497"/>
                <a:gd name="T3" fmla="*/ 248 h 382"/>
                <a:gd name="T4" fmla="*/ 159 w 497"/>
                <a:gd name="T5" fmla="*/ 328 h 382"/>
                <a:gd name="T6" fmla="*/ 248 w 497"/>
                <a:gd name="T7" fmla="*/ 381 h 382"/>
                <a:gd name="T8" fmla="*/ 337 w 497"/>
                <a:gd name="T9" fmla="*/ 337 h 382"/>
                <a:gd name="T10" fmla="*/ 390 w 497"/>
                <a:gd name="T11" fmla="*/ 258 h 382"/>
                <a:gd name="T12" fmla="*/ 248 w 497"/>
                <a:gd name="T13" fmla="*/ 328 h 382"/>
                <a:gd name="T14" fmla="*/ 80 w 497"/>
                <a:gd name="T15" fmla="*/ 248 h 382"/>
                <a:gd name="T16" fmla="*/ 487 w 497"/>
                <a:gd name="T17" fmla="*/ 124 h 382"/>
                <a:gd name="T18" fmla="*/ 487 w 497"/>
                <a:gd name="T19" fmla="*/ 124 h 382"/>
                <a:gd name="T20" fmla="*/ 274 w 497"/>
                <a:gd name="T21" fmla="*/ 9 h 382"/>
                <a:gd name="T22" fmla="*/ 221 w 497"/>
                <a:gd name="T23" fmla="*/ 9 h 382"/>
                <a:gd name="T24" fmla="*/ 9 w 497"/>
                <a:gd name="T25" fmla="*/ 124 h 382"/>
                <a:gd name="T26" fmla="*/ 9 w 497"/>
                <a:gd name="T27" fmla="*/ 160 h 382"/>
                <a:gd name="T28" fmla="*/ 221 w 497"/>
                <a:gd name="T29" fmla="*/ 275 h 382"/>
                <a:gd name="T30" fmla="*/ 274 w 497"/>
                <a:gd name="T31" fmla="*/ 275 h 382"/>
                <a:gd name="T32" fmla="*/ 408 w 497"/>
                <a:gd name="T33" fmla="*/ 195 h 382"/>
                <a:gd name="T34" fmla="*/ 266 w 497"/>
                <a:gd name="T35" fmla="*/ 160 h 382"/>
                <a:gd name="T36" fmla="*/ 248 w 497"/>
                <a:gd name="T37" fmla="*/ 168 h 382"/>
                <a:gd name="T38" fmla="*/ 203 w 497"/>
                <a:gd name="T39" fmla="*/ 133 h 382"/>
                <a:gd name="T40" fmla="*/ 248 w 497"/>
                <a:gd name="T41" fmla="*/ 107 h 382"/>
                <a:gd name="T42" fmla="*/ 293 w 497"/>
                <a:gd name="T43" fmla="*/ 124 h 382"/>
                <a:gd name="T44" fmla="*/ 443 w 497"/>
                <a:gd name="T45" fmla="*/ 177 h 382"/>
                <a:gd name="T46" fmla="*/ 487 w 497"/>
                <a:gd name="T47" fmla="*/ 160 h 382"/>
                <a:gd name="T48" fmla="*/ 487 w 497"/>
                <a:gd name="T49" fmla="*/ 124 h 382"/>
                <a:gd name="T50" fmla="*/ 425 w 497"/>
                <a:gd name="T51" fmla="*/ 346 h 382"/>
                <a:gd name="T52" fmla="*/ 425 w 497"/>
                <a:gd name="T53" fmla="*/ 346 h 382"/>
                <a:gd name="T54" fmla="*/ 461 w 497"/>
                <a:gd name="T55" fmla="*/ 337 h 382"/>
                <a:gd name="T56" fmla="*/ 443 w 497"/>
                <a:gd name="T57" fmla="*/ 177 h 382"/>
                <a:gd name="T58" fmla="*/ 408 w 497"/>
                <a:gd name="T59" fmla="*/ 195 h 382"/>
                <a:gd name="T60" fmla="*/ 425 w 497"/>
                <a:gd name="T61" fmla="*/ 3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7" h="382">
                  <a:moveTo>
                    <a:pt x="80" y="248"/>
                  </a:moveTo>
                  <a:lnTo>
                    <a:pt x="80" y="248"/>
                  </a:lnTo>
                  <a:cubicBezTo>
                    <a:pt x="97" y="293"/>
                    <a:pt x="106" y="311"/>
                    <a:pt x="159" y="328"/>
                  </a:cubicBezTo>
                  <a:cubicBezTo>
                    <a:pt x="203" y="355"/>
                    <a:pt x="230" y="381"/>
                    <a:pt x="248" y="381"/>
                  </a:cubicBezTo>
                  <a:cubicBezTo>
                    <a:pt x="266" y="381"/>
                    <a:pt x="293" y="355"/>
                    <a:pt x="337" y="337"/>
                  </a:cubicBezTo>
                  <a:cubicBezTo>
                    <a:pt x="390" y="311"/>
                    <a:pt x="372" y="311"/>
                    <a:pt x="390" y="258"/>
                  </a:cubicBezTo>
                  <a:cubicBezTo>
                    <a:pt x="248" y="328"/>
                    <a:pt x="248" y="328"/>
                    <a:pt x="248" y="328"/>
                  </a:cubicBezTo>
                  <a:lnTo>
                    <a:pt x="80" y="248"/>
                  </a:lnTo>
                  <a:close/>
                  <a:moveTo>
                    <a:pt x="487" y="124"/>
                  </a:moveTo>
                  <a:lnTo>
                    <a:pt x="487" y="124"/>
                  </a:lnTo>
                  <a:cubicBezTo>
                    <a:pt x="274" y="9"/>
                    <a:pt x="274" y="9"/>
                    <a:pt x="274" y="9"/>
                  </a:cubicBezTo>
                  <a:cubicBezTo>
                    <a:pt x="266" y="0"/>
                    <a:pt x="239" y="0"/>
                    <a:pt x="221" y="9"/>
                  </a:cubicBezTo>
                  <a:cubicBezTo>
                    <a:pt x="9" y="124"/>
                    <a:pt x="9" y="124"/>
                    <a:pt x="9" y="124"/>
                  </a:cubicBezTo>
                  <a:cubicBezTo>
                    <a:pt x="0" y="133"/>
                    <a:pt x="0" y="142"/>
                    <a:pt x="9" y="160"/>
                  </a:cubicBezTo>
                  <a:cubicBezTo>
                    <a:pt x="221" y="275"/>
                    <a:pt x="221" y="275"/>
                    <a:pt x="221" y="275"/>
                  </a:cubicBezTo>
                  <a:cubicBezTo>
                    <a:pt x="239" y="284"/>
                    <a:pt x="266" y="284"/>
                    <a:pt x="274" y="275"/>
                  </a:cubicBezTo>
                  <a:cubicBezTo>
                    <a:pt x="408" y="195"/>
                    <a:pt x="408" y="195"/>
                    <a:pt x="408" y="195"/>
                  </a:cubicBezTo>
                  <a:cubicBezTo>
                    <a:pt x="266" y="160"/>
                    <a:pt x="266" y="160"/>
                    <a:pt x="266" y="160"/>
                  </a:cubicBezTo>
                  <a:cubicBezTo>
                    <a:pt x="257" y="160"/>
                    <a:pt x="257" y="168"/>
                    <a:pt x="248" y="168"/>
                  </a:cubicBezTo>
                  <a:cubicBezTo>
                    <a:pt x="221" y="168"/>
                    <a:pt x="203" y="151"/>
                    <a:pt x="203" y="133"/>
                  </a:cubicBezTo>
                  <a:cubicBezTo>
                    <a:pt x="203" y="124"/>
                    <a:pt x="221" y="107"/>
                    <a:pt x="248" y="107"/>
                  </a:cubicBezTo>
                  <a:cubicBezTo>
                    <a:pt x="266" y="107"/>
                    <a:pt x="284" y="115"/>
                    <a:pt x="293" y="124"/>
                  </a:cubicBezTo>
                  <a:cubicBezTo>
                    <a:pt x="443" y="177"/>
                    <a:pt x="443" y="177"/>
                    <a:pt x="443" y="177"/>
                  </a:cubicBezTo>
                  <a:cubicBezTo>
                    <a:pt x="487" y="160"/>
                    <a:pt x="487" y="160"/>
                    <a:pt x="487" y="160"/>
                  </a:cubicBezTo>
                  <a:cubicBezTo>
                    <a:pt x="496" y="142"/>
                    <a:pt x="496" y="133"/>
                    <a:pt x="487" y="124"/>
                  </a:cubicBezTo>
                  <a:close/>
                  <a:moveTo>
                    <a:pt x="425" y="346"/>
                  </a:moveTo>
                  <a:lnTo>
                    <a:pt x="425" y="346"/>
                  </a:lnTo>
                  <a:cubicBezTo>
                    <a:pt x="416" y="355"/>
                    <a:pt x="452" y="364"/>
                    <a:pt x="461" y="337"/>
                  </a:cubicBezTo>
                  <a:cubicBezTo>
                    <a:pt x="469" y="213"/>
                    <a:pt x="443" y="177"/>
                    <a:pt x="443" y="177"/>
                  </a:cubicBezTo>
                  <a:cubicBezTo>
                    <a:pt x="408" y="195"/>
                    <a:pt x="408" y="195"/>
                    <a:pt x="408" y="195"/>
                  </a:cubicBezTo>
                  <a:cubicBezTo>
                    <a:pt x="408" y="195"/>
                    <a:pt x="443" y="222"/>
                    <a:pt x="425" y="346"/>
                  </a:cubicBezTo>
                  <a:close/>
                </a:path>
              </a:pathLst>
            </a:custGeom>
            <a:solidFill>
              <a:schemeClr val="bg1"/>
            </a:solidFill>
            <a:ln>
              <a:noFill/>
            </a:ln>
            <a:effectLst/>
          </p:spPr>
          <p:txBody>
            <a:bodyPr anchor="ctr"/>
            <a:lstStyle/>
            <a:p>
              <a:pPr algn="ctr"/>
            </a:p>
          </p:txBody>
        </p:sp>
      </p:grpSp>
      <p:grpSp>
        <p:nvGrpSpPr>
          <p:cNvPr id="44" name="组合 43"/>
          <p:cNvGrpSpPr/>
          <p:nvPr/>
        </p:nvGrpSpPr>
        <p:grpSpPr>
          <a:xfrm>
            <a:off x="6426200" y="3061235"/>
            <a:ext cx="4264501" cy="1385088"/>
            <a:chOff x="1729592" y="3053269"/>
            <a:chExt cx="4264545" cy="1384943"/>
          </a:xfrm>
        </p:grpSpPr>
        <p:sp>
          <p:nvSpPr>
            <p:cNvPr id="45" name="文本框 44"/>
            <p:cNvSpPr txBox="1"/>
            <p:nvPr/>
          </p:nvSpPr>
          <p:spPr>
            <a:xfrm>
              <a:off x="3482300" y="3053269"/>
              <a:ext cx="1409714" cy="368262"/>
            </a:xfrm>
            <a:prstGeom prst="rect">
              <a:avLst/>
            </a:prstGeom>
            <a:noFill/>
          </p:spPr>
          <p:txBody>
            <a:bodyPr wrap="square" rtlCol="0">
              <a:spAutoFit/>
              <a:scene3d>
                <a:camera prst="orthographicFront"/>
                <a:lightRig rig="threePt" dir="t"/>
              </a:scene3d>
              <a:sp3d contourW="12700"/>
            </a:bodyPr>
            <a:lstStyle/>
            <a:p>
              <a:pPr algn="r"/>
              <a:r>
                <a:rPr lang="zh-CN" altLang="en-US" b="1" dirty="0">
                  <a:solidFill>
                    <a:schemeClr val="tx1">
                      <a:lumMod val="75000"/>
                      <a:lumOff val="25000"/>
                    </a:schemeClr>
                  </a:solidFill>
                  <a:latin typeface="Century Gothic" panose="020B0502020202020204" pitchFamily="34" charset="0"/>
                </a:rPr>
                <a:t>鲁棒性问题</a:t>
              </a:r>
              <a:endParaRPr lang="zh-CN" altLang="en-US" b="1" dirty="0">
                <a:solidFill>
                  <a:schemeClr val="tx1">
                    <a:lumMod val="75000"/>
                    <a:lumOff val="25000"/>
                  </a:schemeClr>
                </a:solidFill>
                <a:latin typeface="Century Gothic" panose="020B0502020202020204" pitchFamily="34" charset="0"/>
              </a:endParaRPr>
            </a:p>
          </p:txBody>
        </p:sp>
        <p:sp>
          <p:nvSpPr>
            <p:cNvPr id="46" name="文本框 45"/>
            <p:cNvSpPr txBox="1"/>
            <p:nvPr/>
          </p:nvSpPr>
          <p:spPr>
            <a:xfrm>
              <a:off x="1729592" y="3629742"/>
              <a:ext cx="4264545" cy="808470"/>
            </a:xfrm>
            <a:prstGeom prst="rect">
              <a:avLst/>
            </a:prstGeom>
            <a:noFill/>
          </p:spPr>
          <p:txBody>
            <a:bodyPr wrap="square" rtlCol="0">
              <a:spAutoFit/>
              <a:scene3d>
                <a:camera prst="orthographicFront"/>
                <a:lightRig rig="threePt" dir="t"/>
              </a:scene3d>
              <a:sp3d contourW="12700"/>
            </a:bodyPr>
            <a:lstStyle/>
            <a:p>
              <a:pPr marL="285750" indent="-285750">
                <a:lnSpc>
                  <a:spcPct val="114000"/>
                </a:lnSpc>
                <a:buFont typeface="Arial" panose="020B0604020202020204" pitchFamily="34" charset="0"/>
                <a:buChar char="•"/>
              </a:pPr>
              <a:r>
                <a:rPr lang="zh-CN" altLang="en-US" sz="1400"/>
                <a:t>当前没有考虑运动路径上出现障碍物的问题。单纯依靠建图进行路径规划，但现实中也许路径上会有人在移动，所以需要结合视觉部分进行避障。</a:t>
              </a:r>
              <a:endParaRPr lang="zh-CN" altLang="en-US" sz="1400" dirty="0"/>
            </a:p>
          </p:txBody>
        </p:sp>
      </p:grpSp>
      <p:sp>
        <p:nvSpPr>
          <p:cNvPr id="25" name="iṡḻiḋe"/>
          <p:cNvSpPr/>
          <p:nvPr/>
        </p:nvSpPr>
        <p:spPr bwMode="auto">
          <a:xfrm>
            <a:off x="3131820" y="1482725"/>
            <a:ext cx="3302635" cy="654685"/>
          </a:xfrm>
          <a:custGeom>
            <a:avLst/>
            <a:gdLst>
              <a:gd name="T0" fmla="*/ 381 w 425"/>
              <a:gd name="T1" fmla="*/ 0 h 89"/>
              <a:gd name="T2" fmla="*/ 337 w 425"/>
              <a:gd name="T3" fmla="*/ 39 h 89"/>
              <a:gd name="T4" fmla="*/ 337 w 425"/>
              <a:gd name="T5" fmla="*/ 39 h 89"/>
              <a:gd name="T6" fmla="*/ 23 w 425"/>
              <a:gd name="T7" fmla="*/ 40 h 89"/>
              <a:gd name="T8" fmla="*/ 12 w 425"/>
              <a:gd name="T9" fmla="*/ 32 h 89"/>
              <a:gd name="T10" fmla="*/ 0 w 425"/>
              <a:gd name="T11" fmla="*/ 45 h 89"/>
              <a:gd name="T12" fmla="*/ 12 w 425"/>
              <a:gd name="T13" fmla="*/ 57 h 89"/>
              <a:gd name="T14" fmla="*/ 23 w 425"/>
              <a:gd name="T15" fmla="*/ 49 h 89"/>
              <a:gd name="T16" fmla="*/ 337 w 425"/>
              <a:gd name="T17" fmla="*/ 50 h 89"/>
              <a:gd name="T18" fmla="*/ 337 w 425"/>
              <a:gd name="T19" fmla="*/ 50 h 89"/>
              <a:gd name="T20" fmla="*/ 381 w 425"/>
              <a:gd name="T21" fmla="*/ 89 h 89"/>
              <a:gd name="T22" fmla="*/ 425 w 425"/>
              <a:gd name="T23" fmla="*/ 45 h 89"/>
              <a:gd name="T24" fmla="*/ 381 w 425"/>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5" h="89">
                <a:moveTo>
                  <a:pt x="381" y="0"/>
                </a:moveTo>
                <a:cubicBezTo>
                  <a:pt x="358" y="0"/>
                  <a:pt x="340" y="17"/>
                  <a:pt x="337" y="39"/>
                </a:cubicBezTo>
                <a:cubicBezTo>
                  <a:pt x="337" y="39"/>
                  <a:pt x="337" y="39"/>
                  <a:pt x="337" y="39"/>
                </a:cubicBezTo>
                <a:cubicBezTo>
                  <a:pt x="276" y="44"/>
                  <a:pt x="95" y="45"/>
                  <a:pt x="23" y="40"/>
                </a:cubicBezTo>
                <a:cubicBezTo>
                  <a:pt x="21" y="35"/>
                  <a:pt x="17" y="32"/>
                  <a:pt x="12" y="32"/>
                </a:cubicBezTo>
                <a:cubicBezTo>
                  <a:pt x="5" y="32"/>
                  <a:pt x="0" y="38"/>
                  <a:pt x="0" y="45"/>
                </a:cubicBezTo>
                <a:cubicBezTo>
                  <a:pt x="0" y="51"/>
                  <a:pt x="5" y="57"/>
                  <a:pt x="12" y="57"/>
                </a:cubicBezTo>
                <a:cubicBezTo>
                  <a:pt x="17" y="57"/>
                  <a:pt x="21" y="54"/>
                  <a:pt x="23" y="49"/>
                </a:cubicBezTo>
                <a:cubicBezTo>
                  <a:pt x="104" y="45"/>
                  <a:pt x="267" y="45"/>
                  <a:pt x="337" y="50"/>
                </a:cubicBezTo>
                <a:cubicBezTo>
                  <a:pt x="337" y="50"/>
                  <a:pt x="337" y="50"/>
                  <a:pt x="337" y="50"/>
                </a:cubicBezTo>
                <a:cubicBezTo>
                  <a:pt x="340" y="72"/>
                  <a:pt x="358" y="89"/>
                  <a:pt x="381" y="89"/>
                </a:cubicBezTo>
                <a:cubicBezTo>
                  <a:pt x="406" y="89"/>
                  <a:pt x="425" y="69"/>
                  <a:pt x="425" y="45"/>
                </a:cubicBezTo>
                <a:cubicBezTo>
                  <a:pt x="425" y="20"/>
                  <a:pt x="406" y="0"/>
                  <a:pt x="381" y="0"/>
                </a:cubicBezTo>
                <a:close/>
              </a:path>
            </a:pathLst>
          </a:custGeom>
          <a:solidFill>
            <a:schemeClr val="bg2">
              <a:lumMod val="90000"/>
            </a:schemeClr>
          </a:solidFill>
          <a:ln>
            <a:noFill/>
          </a:ln>
        </p:spPr>
        <p:txBody>
          <a:bodyPr anchor="ctr"/>
          <a:lstStyle/>
          <a:p>
            <a:pPr algn="ctr"/>
          </a:p>
        </p:txBody>
      </p:sp>
      <p:sp>
        <p:nvSpPr>
          <p:cNvPr id="33" name="椭圆 32"/>
          <p:cNvSpPr/>
          <p:nvPr/>
        </p:nvSpPr>
        <p:spPr>
          <a:xfrm>
            <a:off x="5758180" y="1460500"/>
            <a:ext cx="675640" cy="6756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îṧ1ide"/>
          <p:cNvSpPr/>
          <p:nvPr/>
        </p:nvSpPr>
        <p:spPr bwMode="auto">
          <a:xfrm>
            <a:off x="5920105" y="1651635"/>
            <a:ext cx="320675" cy="254000"/>
          </a:xfrm>
          <a:custGeom>
            <a:avLst/>
            <a:gdLst>
              <a:gd name="T0" fmla="*/ 230 w 497"/>
              <a:gd name="T1" fmla="*/ 231 h 426"/>
              <a:gd name="T2" fmla="*/ 230 w 497"/>
              <a:gd name="T3" fmla="*/ 231 h 426"/>
              <a:gd name="T4" fmla="*/ 274 w 497"/>
              <a:gd name="T5" fmla="*/ 231 h 426"/>
              <a:gd name="T6" fmla="*/ 274 w 497"/>
              <a:gd name="T7" fmla="*/ 275 h 426"/>
              <a:gd name="T8" fmla="*/ 496 w 497"/>
              <a:gd name="T9" fmla="*/ 275 h 426"/>
              <a:gd name="T10" fmla="*/ 487 w 497"/>
              <a:gd name="T11" fmla="*/ 133 h 426"/>
              <a:gd name="T12" fmla="*/ 443 w 497"/>
              <a:gd name="T13" fmla="*/ 80 h 426"/>
              <a:gd name="T14" fmla="*/ 363 w 497"/>
              <a:gd name="T15" fmla="*/ 80 h 426"/>
              <a:gd name="T16" fmla="*/ 337 w 497"/>
              <a:gd name="T17" fmla="*/ 27 h 426"/>
              <a:gd name="T18" fmla="*/ 300 w 497"/>
              <a:gd name="T19" fmla="*/ 0 h 426"/>
              <a:gd name="T20" fmla="*/ 194 w 497"/>
              <a:gd name="T21" fmla="*/ 0 h 426"/>
              <a:gd name="T22" fmla="*/ 168 w 497"/>
              <a:gd name="T23" fmla="*/ 27 h 426"/>
              <a:gd name="T24" fmla="*/ 133 w 497"/>
              <a:gd name="T25" fmla="*/ 80 h 426"/>
              <a:gd name="T26" fmla="*/ 53 w 497"/>
              <a:gd name="T27" fmla="*/ 80 h 426"/>
              <a:gd name="T28" fmla="*/ 9 w 497"/>
              <a:gd name="T29" fmla="*/ 133 h 426"/>
              <a:gd name="T30" fmla="*/ 0 w 497"/>
              <a:gd name="T31" fmla="*/ 275 h 426"/>
              <a:gd name="T32" fmla="*/ 230 w 497"/>
              <a:gd name="T33" fmla="*/ 275 h 426"/>
              <a:gd name="T34" fmla="*/ 230 w 497"/>
              <a:gd name="T35" fmla="*/ 231 h 426"/>
              <a:gd name="T36" fmla="*/ 186 w 497"/>
              <a:gd name="T37" fmla="*/ 53 h 426"/>
              <a:gd name="T38" fmla="*/ 186 w 497"/>
              <a:gd name="T39" fmla="*/ 53 h 426"/>
              <a:gd name="T40" fmla="*/ 212 w 497"/>
              <a:gd name="T41" fmla="*/ 36 h 426"/>
              <a:gd name="T42" fmla="*/ 284 w 497"/>
              <a:gd name="T43" fmla="*/ 36 h 426"/>
              <a:gd name="T44" fmla="*/ 309 w 497"/>
              <a:gd name="T45" fmla="*/ 53 h 426"/>
              <a:gd name="T46" fmla="*/ 319 w 497"/>
              <a:gd name="T47" fmla="*/ 80 h 426"/>
              <a:gd name="T48" fmla="*/ 177 w 497"/>
              <a:gd name="T49" fmla="*/ 80 h 426"/>
              <a:gd name="T50" fmla="*/ 186 w 497"/>
              <a:gd name="T51" fmla="*/ 53 h 426"/>
              <a:gd name="T52" fmla="*/ 274 w 497"/>
              <a:gd name="T53" fmla="*/ 355 h 426"/>
              <a:gd name="T54" fmla="*/ 274 w 497"/>
              <a:gd name="T55" fmla="*/ 355 h 426"/>
              <a:gd name="T56" fmla="*/ 230 w 497"/>
              <a:gd name="T57" fmla="*/ 355 h 426"/>
              <a:gd name="T58" fmla="*/ 230 w 497"/>
              <a:gd name="T59" fmla="*/ 302 h 426"/>
              <a:gd name="T60" fmla="*/ 9 w 497"/>
              <a:gd name="T61" fmla="*/ 302 h 426"/>
              <a:gd name="T62" fmla="*/ 17 w 497"/>
              <a:gd name="T63" fmla="*/ 381 h 426"/>
              <a:gd name="T64" fmla="*/ 62 w 497"/>
              <a:gd name="T65" fmla="*/ 425 h 426"/>
              <a:gd name="T66" fmla="*/ 434 w 497"/>
              <a:gd name="T67" fmla="*/ 425 h 426"/>
              <a:gd name="T68" fmla="*/ 478 w 497"/>
              <a:gd name="T69" fmla="*/ 381 h 426"/>
              <a:gd name="T70" fmla="*/ 487 w 497"/>
              <a:gd name="T71" fmla="*/ 302 h 426"/>
              <a:gd name="T72" fmla="*/ 274 w 497"/>
              <a:gd name="T73" fmla="*/ 302 h 426"/>
              <a:gd name="T74" fmla="*/ 274 w 497"/>
              <a:gd name="T75" fmla="*/ 355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7" h="426">
                <a:moveTo>
                  <a:pt x="230" y="231"/>
                </a:moveTo>
                <a:lnTo>
                  <a:pt x="230" y="231"/>
                </a:lnTo>
                <a:cubicBezTo>
                  <a:pt x="274" y="231"/>
                  <a:pt x="274" y="231"/>
                  <a:pt x="274" y="231"/>
                </a:cubicBezTo>
                <a:cubicBezTo>
                  <a:pt x="274" y="275"/>
                  <a:pt x="274" y="275"/>
                  <a:pt x="274" y="275"/>
                </a:cubicBezTo>
                <a:cubicBezTo>
                  <a:pt x="496" y="275"/>
                  <a:pt x="496" y="275"/>
                  <a:pt x="496" y="275"/>
                </a:cubicBezTo>
                <a:cubicBezTo>
                  <a:pt x="496" y="275"/>
                  <a:pt x="496" y="168"/>
                  <a:pt x="487" y="133"/>
                </a:cubicBezTo>
                <a:cubicBezTo>
                  <a:pt x="487" y="97"/>
                  <a:pt x="478" y="80"/>
                  <a:pt x="443" y="80"/>
                </a:cubicBezTo>
                <a:cubicBezTo>
                  <a:pt x="363" y="80"/>
                  <a:pt x="363" y="80"/>
                  <a:pt x="363" y="80"/>
                </a:cubicBezTo>
                <a:cubicBezTo>
                  <a:pt x="345" y="53"/>
                  <a:pt x="337" y="27"/>
                  <a:pt x="337" y="27"/>
                </a:cubicBezTo>
                <a:cubicBezTo>
                  <a:pt x="328" y="9"/>
                  <a:pt x="319" y="0"/>
                  <a:pt x="300" y="0"/>
                </a:cubicBezTo>
                <a:cubicBezTo>
                  <a:pt x="194" y="0"/>
                  <a:pt x="194" y="0"/>
                  <a:pt x="194" y="0"/>
                </a:cubicBezTo>
                <a:cubicBezTo>
                  <a:pt x="177" y="0"/>
                  <a:pt x="168" y="9"/>
                  <a:pt x="168" y="27"/>
                </a:cubicBezTo>
                <a:cubicBezTo>
                  <a:pt x="159" y="27"/>
                  <a:pt x="150" y="53"/>
                  <a:pt x="133" y="80"/>
                </a:cubicBezTo>
                <a:cubicBezTo>
                  <a:pt x="53" y="80"/>
                  <a:pt x="53" y="80"/>
                  <a:pt x="53" y="80"/>
                </a:cubicBezTo>
                <a:cubicBezTo>
                  <a:pt x="17" y="80"/>
                  <a:pt x="9" y="97"/>
                  <a:pt x="9" y="133"/>
                </a:cubicBezTo>
                <a:cubicBezTo>
                  <a:pt x="0" y="168"/>
                  <a:pt x="0" y="275"/>
                  <a:pt x="0" y="275"/>
                </a:cubicBezTo>
                <a:cubicBezTo>
                  <a:pt x="230" y="275"/>
                  <a:pt x="230" y="275"/>
                  <a:pt x="230" y="275"/>
                </a:cubicBezTo>
                <a:lnTo>
                  <a:pt x="230" y="231"/>
                </a:lnTo>
                <a:close/>
                <a:moveTo>
                  <a:pt x="186" y="53"/>
                </a:moveTo>
                <a:lnTo>
                  <a:pt x="186" y="53"/>
                </a:lnTo>
                <a:cubicBezTo>
                  <a:pt x="194" y="44"/>
                  <a:pt x="194" y="36"/>
                  <a:pt x="212" y="36"/>
                </a:cubicBezTo>
                <a:cubicBezTo>
                  <a:pt x="284" y="36"/>
                  <a:pt x="284" y="36"/>
                  <a:pt x="284" y="36"/>
                </a:cubicBezTo>
                <a:cubicBezTo>
                  <a:pt x="300" y="36"/>
                  <a:pt x="300" y="44"/>
                  <a:pt x="309" y="53"/>
                </a:cubicBezTo>
                <a:cubicBezTo>
                  <a:pt x="309" y="53"/>
                  <a:pt x="319" y="71"/>
                  <a:pt x="319" y="80"/>
                </a:cubicBezTo>
                <a:cubicBezTo>
                  <a:pt x="177" y="80"/>
                  <a:pt x="177" y="80"/>
                  <a:pt x="177" y="80"/>
                </a:cubicBezTo>
                <a:cubicBezTo>
                  <a:pt x="186" y="71"/>
                  <a:pt x="186" y="53"/>
                  <a:pt x="186" y="53"/>
                </a:cubicBezTo>
                <a:close/>
                <a:moveTo>
                  <a:pt x="274" y="355"/>
                </a:moveTo>
                <a:lnTo>
                  <a:pt x="274" y="355"/>
                </a:lnTo>
                <a:cubicBezTo>
                  <a:pt x="230" y="355"/>
                  <a:pt x="230" y="355"/>
                  <a:pt x="230" y="355"/>
                </a:cubicBezTo>
                <a:cubicBezTo>
                  <a:pt x="230" y="302"/>
                  <a:pt x="230" y="302"/>
                  <a:pt x="230" y="302"/>
                </a:cubicBezTo>
                <a:cubicBezTo>
                  <a:pt x="9" y="302"/>
                  <a:pt x="9" y="302"/>
                  <a:pt x="9" y="302"/>
                </a:cubicBezTo>
                <a:cubicBezTo>
                  <a:pt x="9" y="302"/>
                  <a:pt x="17" y="346"/>
                  <a:pt x="17" y="381"/>
                </a:cubicBezTo>
                <a:cubicBezTo>
                  <a:pt x="17" y="399"/>
                  <a:pt x="26" y="425"/>
                  <a:pt x="62" y="425"/>
                </a:cubicBezTo>
                <a:cubicBezTo>
                  <a:pt x="434" y="425"/>
                  <a:pt x="434" y="425"/>
                  <a:pt x="434" y="425"/>
                </a:cubicBezTo>
                <a:cubicBezTo>
                  <a:pt x="469" y="425"/>
                  <a:pt x="478" y="399"/>
                  <a:pt x="478" y="381"/>
                </a:cubicBezTo>
                <a:cubicBezTo>
                  <a:pt x="478" y="346"/>
                  <a:pt x="487" y="302"/>
                  <a:pt x="487" y="302"/>
                </a:cubicBezTo>
                <a:cubicBezTo>
                  <a:pt x="274" y="302"/>
                  <a:pt x="274" y="302"/>
                  <a:pt x="274" y="302"/>
                </a:cubicBezTo>
                <a:lnTo>
                  <a:pt x="274" y="355"/>
                </a:lnTo>
                <a:close/>
              </a:path>
            </a:pathLst>
          </a:custGeom>
          <a:solidFill>
            <a:schemeClr val="bg1"/>
          </a:solidFill>
          <a:ln>
            <a:noFill/>
          </a:ln>
          <a:effectLst/>
        </p:spPr>
        <p:txBody>
          <a:bodyPr anchor="ctr"/>
          <a:lstStyle/>
          <a:p>
            <a:pPr algn="ctr"/>
          </a:p>
        </p:txBody>
      </p:sp>
      <p:grpSp>
        <p:nvGrpSpPr>
          <p:cNvPr id="47" name="组合 46"/>
          <p:cNvGrpSpPr/>
          <p:nvPr/>
        </p:nvGrpSpPr>
        <p:grpSpPr>
          <a:xfrm>
            <a:off x="1469390" y="1322705"/>
            <a:ext cx="3418412" cy="1636988"/>
            <a:chOff x="1480047" y="2255763"/>
            <a:chExt cx="3418524" cy="1637328"/>
          </a:xfrm>
        </p:grpSpPr>
        <p:sp>
          <p:nvSpPr>
            <p:cNvPr id="48" name="文本框 47"/>
            <p:cNvSpPr txBox="1"/>
            <p:nvPr/>
          </p:nvSpPr>
          <p:spPr>
            <a:xfrm>
              <a:off x="1831214" y="2255763"/>
              <a:ext cx="3067150" cy="368376"/>
            </a:xfrm>
            <a:prstGeom prst="rect">
              <a:avLst/>
            </a:prstGeom>
            <a:noFill/>
          </p:spPr>
          <p:txBody>
            <a:bodyPr wrap="square" rtlCol="0">
              <a:spAutoFit/>
              <a:scene3d>
                <a:camera prst="orthographicFront"/>
                <a:lightRig rig="threePt" dir="t"/>
              </a:scene3d>
              <a:sp3d contourW="12700"/>
            </a:bodyPr>
            <a:lstStyle/>
            <a:p>
              <a:pPr algn="r"/>
              <a:r>
                <a:rPr lang="zh-CN" altLang="en-US" b="1" dirty="0">
                  <a:solidFill>
                    <a:schemeClr val="tx1">
                      <a:lumMod val="75000"/>
                      <a:lumOff val="25000"/>
                    </a:schemeClr>
                  </a:solidFill>
                  <a:latin typeface="Century Gothic" panose="020B0502020202020204" pitchFamily="34" charset="0"/>
                </a:rPr>
                <a:t>部署到实物的环境信息问题</a:t>
              </a:r>
              <a:endParaRPr lang="zh-CN" altLang="en-US" b="1" dirty="0">
                <a:solidFill>
                  <a:schemeClr val="tx1">
                    <a:lumMod val="75000"/>
                    <a:lumOff val="25000"/>
                  </a:schemeClr>
                </a:solidFill>
                <a:latin typeface="Century Gothic" panose="020B0502020202020204" pitchFamily="34" charset="0"/>
              </a:endParaRPr>
            </a:p>
          </p:txBody>
        </p:sp>
        <p:sp>
          <p:nvSpPr>
            <p:cNvPr id="49" name="文本框 48"/>
            <p:cNvSpPr txBox="1"/>
            <p:nvPr/>
          </p:nvSpPr>
          <p:spPr>
            <a:xfrm>
              <a:off x="1480047" y="2838929"/>
              <a:ext cx="3418524" cy="1054162"/>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400"/>
                <a:t>相比</a:t>
              </a:r>
              <a:r>
                <a:rPr lang="en-US" altLang="zh-CN" sz="1400"/>
                <a:t>gazebo</a:t>
              </a:r>
              <a:r>
                <a:rPr lang="zh-CN" altLang="en-US" sz="1400"/>
                <a:t>，真实环境下的建图可能会造成更大的偏差。并且当前桌子，人的位置都是通过</a:t>
              </a:r>
              <a:r>
                <a:rPr lang="en-US" altLang="zh-CN" sz="1400"/>
                <a:t>gazebo</a:t>
              </a:r>
              <a:r>
                <a:rPr lang="zh-CN" altLang="en-US" sz="1400"/>
                <a:t>下的</a:t>
              </a:r>
              <a:r>
                <a:rPr lang="en-US" altLang="zh-CN" sz="1400"/>
                <a:t>topic</a:t>
              </a:r>
              <a:r>
                <a:rPr lang="zh-CN" altLang="en-US" sz="1400"/>
                <a:t>获取的，在真实环境下需要通过其他方法确定位置。</a:t>
              </a:r>
              <a:endParaRPr lang="en-US" altLang="zh-CN" sz="1200" dirty="0">
                <a:solidFill>
                  <a:schemeClr val="tx1">
                    <a:lumMod val="50000"/>
                    <a:lumOff val="50000"/>
                  </a:schemeClr>
                </a:solidFill>
                <a:latin typeface="Century Gothic" panose="020B0502020202020204" pitchFamily="34" charset="0"/>
                <a:ea typeface="+mj-ea"/>
              </a:endParaRPr>
            </a:p>
          </p:txBody>
        </p:sp>
      </p:grpSp>
      <p:grpSp>
        <p:nvGrpSpPr>
          <p:cNvPr id="50" name="组合 49"/>
          <p:cNvGrpSpPr/>
          <p:nvPr/>
        </p:nvGrpSpPr>
        <p:grpSpPr>
          <a:xfrm>
            <a:off x="584885" y="261256"/>
            <a:ext cx="11936435" cy="6596744"/>
            <a:chOff x="387125" y="299356"/>
            <a:chExt cx="11936435" cy="6596744"/>
          </a:xfrm>
        </p:grpSpPr>
        <p:grpSp>
          <p:nvGrpSpPr>
            <p:cNvPr id="51" name="组合 50"/>
            <p:cNvGrpSpPr/>
            <p:nvPr/>
          </p:nvGrpSpPr>
          <p:grpSpPr>
            <a:xfrm>
              <a:off x="387125" y="299356"/>
              <a:ext cx="1316500" cy="883947"/>
              <a:chOff x="1276124" y="1279752"/>
              <a:chExt cx="6401933" cy="4298496"/>
            </a:xfrm>
          </p:grpSpPr>
          <p:sp>
            <p:nvSpPr>
              <p:cNvPr id="59" name="菱形 58"/>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菱形 59"/>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06</a:t>
              </a:r>
              <a:endParaRPr lang="zh-CN" altLang="en-US" sz="3200" dirty="0">
                <a:solidFill>
                  <a:schemeClr val="accent1"/>
                </a:solidFill>
                <a:latin typeface="Agency FB" panose="020B0503020202020204" pitchFamily="34" charset="0"/>
              </a:endParaRPr>
            </a:p>
          </p:txBody>
        </p:sp>
        <p:sp>
          <p:nvSpPr>
            <p:cNvPr id="57" name="文本框 56"/>
            <p:cNvSpPr txBox="1"/>
            <p:nvPr/>
          </p:nvSpPr>
          <p:spPr>
            <a:xfrm>
              <a:off x="1784125" y="508271"/>
              <a:ext cx="4654550" cy="521970"/>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accent3"/>
                  </a:solidFill>
                  <a:sym typeface="+mn-ea"/>
                </a:rPr>
                <a:t>思考和总结</a:t>
              </a:r>
              <a:r>
                <a:rPr lang="en-US" altLang="zh-CN" sz="2800" b="1" dirty="0">
                  <a:solidFill>
                    <a:schemeClr val="accent3"/>
                  </a:solidFill>
                  <a:sym typeface="+mn-ea"/>
                </a:rPr>
                <a:t>: </a:t>
              </a:r>
              <a:r>
                <a:rPr lang="zh-CN" altLang="en-US" sz="2800" b="1" dirty="0">
                  <a:solidFill>
                    <a:schemeClr val="accent3"/>
                  </a:solidFill>
                  <a:sym typeface="+mn-ea"/>
                </a:rPr>
                <a:t>驱动执行部分</a:t>
              </a:r>
              <a:endParaRPr lang="zh-CN" altLang="en-US" sz="2800" b="1" dirty="0">
                <a:solidFill>
                  <a:schemeClr val="accent3"/>
                </a:solidFill>
                <a:latin typeface="Century Gothic" panose="020B0502020202020204" pitchFamily="34" charset="0"/>
                <a:sym typeface="+mn-ea"/>
              </a:endParaRPr>
            </a:p>
          </p:txBody>
        </p:sp>
        <p:grpSp>
          <p:nvGrpSpPr>
            <p:cNvPr id="54" name="组合 53"/>
            <p:cNvGrpSpPr/>
            <p:nvPr/>
          </p:nvGrpSpPr>
          <p:grpSpPr>
            <a:xfrm>
              <a:off x="11383004" y="6254988"/>
              <a:ext cx="940556" cy="641112"/>
              <a:chOff x="11151303" y="6034159"/>
              <a:chExt cx="1208633" cy="823841"/>
            </a:xfrm>
          </p:grpSpPr>
          <p:sp>
            <p:nvSpPr>
              <p:cNvPr id="55" name="菱形 54"/>
              <p:cNvSpPr/>
              <p:nvPr/>
            </p:nvSpPr>
            <p:spPr>
              <a:xfrm>
                <a:off x="11536095"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p:cNvSpPr/>
              <p:nvPr/>
            </p:nvSpPr>
            <p:spPr>
              <a:xfrm>
                <a:off x="11151303" y="6157367"/>
                <a:ext cx="577426" cy="57742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fld>
            <a:endParaRPr lang="zh-CN" altLang="en-US" dirty="0"/>
          </a:p>
        </p:txBody>
      </p:sp>
      <p:sp>
        <p:nvSpPr>
          <p:cNvPr id="36" name="文本框 35"/>
          <p:cNvSpPr txBox="1"/>
          <p:nvPr/>
        </p:nvSpPr>
        <p:spPr>
          <a:xfrm>
            <a:off x="1459411" y="5220917"/>
            <a:ext cx="3784917" cy="1179169"/>
          </a:xfrm>
          <a:prstGeom prst="rect">
            <a:avLst/>
          </a:prstGeom>
          <a:noFill/>
        </p:spPr>
        <p:txBody>
          <a:bodyPr wrap="square" rtlCol="0">
            <a:spAutoFit/>
            <a:scene3d>
              <a:camera prst="orthographicFront"/>
              <a:lightRig rig="threePt" dir="t"/>
            </a:scene3d>
            <a:sp3d contourW="12700"/>
          </a:bodyPr>
          <a:lstStyle/>
          <a:p>
            <a:r>
              <a:rPr lang="zh-CN" altLang="en-US" sz="1400">
                <a:latin typeface="+mn-ea"/>
              </a:rPr>
              <a:t>之后会设计更复杂的餐厅环境，如带有包间，厕所等。</a:t>
            </a:r>
            <a:endParaRPr lang="en-US" altLang="zh-CN" sz="1400">
              <a:latin typeface="+mn-ea"/>
            </a:endParaRPr>
          </a:p>
          <a:p>
            <a:r>
              <a:rPr lang="zh-CN" altLang="en-US" sz="1400">
                <a:latin typeface="+mn-ea"/>
              </a:rPr>
              <a:t>另外可能出现多位顾客同时请求服务的情况，需要建立更完善的决策机制</a:t>
            </a:r>
            <a:endParaRPr lang="zh-CN" altLang="en-US" sz="1400">
              <a:latin typeface="+mn-ea"/>
            </a:endParaRPr>
          </a:p>
          <a:p>
            <a:pPr indent="0">
              <a:lnSpc>
                <a:spcPct val="114000"/>
              </a:lnSpc>
              <a:buFont typeface="Arial" panose="020B0604020202020204" pitchFamily="34" charset="0"/>
              <a:buNone/>
            </a:pPr>
            <a:endParaRPr lang="zh-CN" altLang="en-US" sz="1400"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直接连接符 31"/>
          <p:cNvCxnSpPr>
            <a:stCxn id="33" idx="4"/>
          </p:cNvCxnSpPr>
          <p:nvPr/>
        </p:nvCxnSpPr>
        <p:spPr>
          <a:xfrm>
            <a:off x="6096000" y="2136140"/>
            <a:ext cx="12065" cy="3243580"/>
          </a:xfrm>
          <a:prstGeom prst="line">
            <a:avLst/>
          </a:prstGeom>
          <a:ln>
            <a:solidFill>
              <a:schemeClr val="bg2">
                <a:lumMod val="9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7" name="îsḷîḋé"/>
          <p:cNvSpPr/>
          <p:nvPr/>
        </p:nvSpPr>
        <p:spPr bwMode="auto">
          <a:xfrm>
            <a:off x="3138170" y="4725035"/>
            <a:ext cx="3302635" cy="654685"/>
          </a:xfrm>
          <a:custGeom>
            <a:avLst/>
            <a:gdLst>
              <a:gd name="T0" fmla="*/ 381 w 425"/>
              <a:gd name="T1" fmla="*/ 0 h 89"/>
              <a:gd name="T2" fmla="*/ 337 w 425"/>
              <a:gd name="T3" fmla="*/ 39 h 89"/>
              <a:gd name="T4" fmla="*/ 337 w 425"/>
              <a:gd name="T5" fmla="*/ 39 h 89"/>
              <a:gd name="T6" fmla="*/ 23 w 425"/>
              <a:gd name="T7" fmla="*/ 40 h 89"/>
              <a:gd name="T8" fmla="*/ 12 w 425"/>
              <a:gd name="T9" fmla="*/ 32 h 89"/>
              <a:gd name="T10" fmla="*/ 0 w 425"/>
              <a:gd name="T11" fmla="*/ 45 h 89"/>
              <a:gd name="T12" fmla="*/ 12 w 425"/>
              <a:gd name="T13" fmla="*/ 57 h 89"/>
              <a:gd name="T14" fmla="*/ 23 w 425"/>
              <a:gd name="T15" fmla="*/ 49 h 89"/>
              <a:gd name="T16" fmla="*/ 337 w 425"/>
              <a:gd name="T17" fmla="*/ 50 h 89"/>
              <a:gd name="T18" fmla="*/ 337 w 425"/>
              <a:gd name="T19" fmla="*/ 50 h 89"/>
              <a:gd name="T20" fmla="*/ 381 w 425"/>
              <a:gd name="T21" fmla="*/ 89 h 89"/>
              <a:gd name="T22" fmla="*/ 425 w 425"/>
              <a:gd name="T23" fmla="*/ 45 h 89"/>
              <a:gd name="T24" fmla="*/ 381 w 425"/>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5" h="89">
                <a:moveTo>
                  <a:pt x="381" y="0"/>
                </a:moveTo>
                <a:cubicBezTo>
                  <a:pt x="358" y="0"/>
                  <a:pt x="340" y="17"/>
                  <a:pt x="337" y="39"/>
                </a:cubicBezTo>
                <a:cubicBezTo>
                  <a:pt x="337" y="39"/>
                  <a:pt x="337" y="39"/>
                  <a:pt x="337" y="39"/>
                </a:cubicBezTo>
                <a:cubicBezTo>
                  <a:pt x="276" y="44"/>
                  <a:pt x="95" y="45"/>
                  <a:pt x="23" y="40"/>
                </a:cubicBezTo>
                <a:cubicBezTo>
                  <a:pt x="21" y="35"/>
                  <a:pt x="17" y="32"/>
                  <a:pt x="12" y="32"/>
                </a:cubicBezTo>
                <a:cubicBezTo>
                  <a:pt x="5" y="32"/>
                  <a:pt x="0" y="38"/>
                  <a:pt x="0" y="45"/>
                </a:cubicBezTo>
                <a:cubicBezTo>
                  <a:pt x="0" y="51"/>
                  <a:pt x="5" y="57"/>
                  <a:pt x="12" y="57"/>
                </a:cubicBezTo>
                <a:cubicBezTo>
                  <a:pt x="17" y="57"/>
                  <a:pt x="21" y="54"/>
                  <a:pt x="23" y="49"/>
                </a:cubicBezTo>
                <a:cubicBezTo>
                  <a:pt x="104" y="45"/>
                  <a:pt x="267" y="45"/>
                  <a:pt x="337" y="50"/>
                </a:cubicBezTo>
                <a:cubicBezTo>
                  <a:pt x="337" y="50"/>
                  <a:pt x="337" y="50"/>
                  <a:pt x="337" y="50"/>
                </a:cubicBezTo>
                <a:cubicBezTo>
                  <a:pt x="340" y="72"/>
                  <a:pt x="358" y="89"/>
                  <a:pt x="381" y="89"/>
                </a:cubicBezTo>
                <a:cubicBezTo>
                  <a:pt x="406" y="89"/>
                  <a:pt x="425" y="69"/>
                  <a:pt x="425" y="45"/>
                </a:cubicBezTo>
                <a:cubicBezTo>
                  <a:pt x="425" y="20"/>
                  <a:pt x="406" y="0"/>
                  <a:pt x="381" y="0"/>
                </a:cubicBezTo>
                <a:close/>
              </a:path>
            </a:pathLst>
          </a:custGeom>
          <a:solidFill>
            <a:schemeClr val="bg2">
              <a:lumMod val="90000"/>
            </a:schemeClr>
          </a:solidFill>
          <a:ln>
            <a:noFill/>
          </a:ln>
        </p:spPr>
        <p:txBody>
          <a:bodyPr anchor="ctr"/>
          <a:lstStyle/>
          <a:p>
            <a:pPr algn="ctr"/>
          </a:p>
        </p:txBody>
      </p:sp>
      <p:sp>
        <p:nvSpPr>
          <p:cNvPr id="35" name="椭圆 34"/>
          <p:cNvSpPr/>
          <p:nvPr/>
        </p:nvSpPr>
        <p:spPr>
          <a:xfrm>
            <a:off x="5764530" y="4707255"/>
            <a:ext cx="675640" cy="6756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ïŝlídè"/>
          <p:cNvSpPr/>
          <p:nvPr/>
        </p:nvSpPr>
        <p:spPr bwMode="auto">
          <a:xfrm>
            <a:off x="5968365" y="4878705"/>
            <a:ext cx="285115" cy="327025"/>
          </a:xfrm>
          <a:custGeom>
            <a:avLst/>
            <a:gdLst>
              <a:gd name="T0" fmla="*/ 381 w 400"/>
              <a:gd name="T1" fmla="*/ 124 h 498"/>
              <a:gd name="T2" fmla="*/ 381 w 400"/>
              <a:gd name="T3" fmla="*/ 124 h 498"/>
              <a:gd name="T4" fmla="*/ 231 w 400"/>
              <a:gd name="T5" fmla="*/ 9 h 498"/>
              <a:gd name="T6" fmla="*/ 115 w 400"/>
              <a:gd name="T7" fmla="*/ 151 h 498"/>
              <a:gd name="T8" fmla="*/ 133 w 400"/>
              <a:gd name="T9" fmla="*/ 213 h 498"/>
              <a:gd name="T10" fmla="*/ 9 w 400"/>
              <a:gd name="T11" fmla="*/ 407 h 498"/>
              <a:gd name="T12" fmla="*/ 0 w 400"/>
              <a:gd name="T13" fmla="*/ 434 h 498"/>
              <a:gd name="T14" fmla="*/ 9 w 400"/>
              <a:gd name="T15" fmla="*/ 478 h 498"/>
              <a:gd name="T16" fmla="*/ 27 w 400"/>
              <a:gd name="T17" fmla="*/ 497 h 498"/>
              <a:gd name="T18" fmla="*/ 62 w 400"/>
              <a:gd name="T19" fmla="*/ 487 h 498"/>
              <a:gd name="T20" fmla="*/ 89 w 400"/>
              <a:gd name="T21" fmla="*/ 470 h 498"/>
              <a:gd name="T22" fmla="*/ 142 w 400"/>
              <a:gd name="T23" fmla="*/ 390 h 498"/>
              <a:gd name="T24" fmla="*/ 142 w 400"/>
              <a:gd name="T25" fmla="*/ 390 h 498"/>
              <a:gd name="T26" fmla="*/ 177 w 400"/>
              <a:gd name="T27" fmla="*/ 381 h 498"/>
              <a:gd name="T28" fmla="*/ 231 w 400"/>
              <a:gd name="T29" fmla="*/ 284 h 498"/>
              <a:gd name="T30" fmla="*/ 293 w 400"/>
              <a:gd name="T31" fmla="*/ 284 h 498"/>
              <a:gd name="T32" fmla="*/ 381 w 400"/>
              <a:gd name="T33" fmla="*/ 124 h 498"/>
              <a:gd name="T34" fmla="*/ 319 w 400"/>
              <a:gd name="T35" fmla="*/ 159 h 498"/>
              <a:gd name="T36" fmla="*/ 319 w 400"/>
              <a:gd name="T37" fmla="*/ 159 h 498"/>
              <a:gd name="T38" fmla="*/ 256 w 400"/>
              <a:gd name="T39" fmla="*/ 142 h 498"/>
              <a:gd name="T40" fmla="*/ 221 w 400"/>
              <a:gd name="T41" fmla="*/ 80 h 498"/>
              <a:gd name="T42" fmla="*/ 310 w 400"/>
              <a:gd name="T43" fmla="*/ 71 h 498"/>
              <a:gd name="T44" fmla="*/ 319 w 400"/>
              <a:gd name="T45" fmla="*/ 15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498">
                <a:moveTo>
                  <a:pt x="381" y="124"/>
                </a:moveTo>
                <a:lnTo>
                  <a:pt x="381" y="124"/>
                </a:lnTo>
                <a:cubicBezTo>
                  <a:pt x="372" y="44"/>
                  <a:pt x="301" y="0"/>
                  <a:pt x="231" y="9"/>
                </a:cubicBezTo>
                <a:cubicBezTo>
                  <a:pt x="159" y="27"/>
                  <a:pt x="106" y="80"/>
                  <a:pt x="115" y="151"/>
                </a:cubicBezTo>
                <a:cubicBezTo>
                  <a:pt x="115" y="168"/>
                  <a:pt x="124" y="195"/>
                  <a:pt x="133" y="213"/>
                </a:cubicBezTo>
                <a:cubicBezTo>
                  <a:pt x="9" y="407"/>
                  <a:pt x="9" y="407"/>
                  <a:pt x="9" y="407"/>
                </a:cubicBezTo>
                <a:cubicBezTo>
                  <a:pt x="0" y="407"/>
                  <a:pt x="0" y="425"/>
                  <a:pt x="0" y="434"/>
                </a:cubicBezTo>
                <a:cubicBezTo>
                  <a:pt x="9" y="478"/>
                  <a:pt x="9" y="478"/>
                  <a:pt x="9" y="478"/>
                </a:cubicBezTo>
                <a:cubicBezTo>
                  <a:pt x="9" y="487"/>
                  <a:pt x="18" y="497"/>
                  <a:pt x="27" y="497"/>
                </a:cubicBezTo>
                <a:cubicBezTo>
                  <a:pt x="62" y="487"/>
                  <a:pt x="62" y="487"/>
                  <a:pt x="62" y="487"/>
                </a:cubicBezTo>
                <a:cubicBezTo>
                  <a:pt x="71" y="487"/>
                  <a:pt x="80" y="478"/>
                  <a:pt x="89" y="470"/>
                </a:cubicBezTo>
                <a:cubicBezTo>
                  <a:pt x="142" y="390"/>
                  <a:pt x="142" y="390"/>
                  <a:pt x="142" y="390"/>
                </a:cubicBezTo>
                <a:lnTo>
                  <a:pt x="142" y="390"/>
                </a:lnTo>
                <a:cubicBezTo>
                  <a:pt x="177" y="381"/>
                  <a:pt x="177" y="381"/>
                  <a:pt x="177" y="381"/>
                </a:cubicBezTo>
                <a:cubicBezTo>
                  <a:pt x="231" y="284"/>
                  <a:pt x="231" y="284"/>
                  <a:pt x="231" y="284"/>
                </a:cubicBezTo>
                <a:cubicBezTo>
                  <a:pt x="248" y="293"/>
                  <a:pt x="284" y="284"/>
                  <a:pt x="293" y="284"/>
                </a:cubicBezTo>
                <a:cubicBezTo>
                  <a:pt x="363" y="275"/>
                  <a:pt x="399" y="195"/>
                  <a:pt x="381" y="124"/>
                </a:cubicBezTo>
                <a:close/>
                <a:moveTo>
                  <a:pt x="319" y="159"/>
                </a:moveTo>
                <a:lnTo>
                  <a:pt x="319" y="159"/>
                </a:lnTo>
                <a:cubicBezTo>
                  <a:pt x="301" y="187"/>
                  <a:pt x="284" y="168"/>
                  <a:pt x="256" y="142"/>
                </a:cubicBezTo>
                <a:cubicBezTo>
                  <a:pt x="231" y="124"/>
                  <a:pt x="203" y="115"/>
                  <a:pt x="221" y="80"/>
                </a:cubicBezTo>
                <a:cubicBezTo>
                  <a:pt x="240" y="53"/>
                  <a:pt x="284" y="44"/>
                  <a:pt x="310" y="71"/>
                </a:cubicBezTo>
                <a:cubicBezTo>
                  <a:pt x="337" y="89"/>
                  <a:pt x="346" y="133"/>
                  <a:pt x="319" y="159"/>
                </a:cubicBezTo>
                <a:close/>
              </a:path>
            </a:pathLst>
          </a:custGeom>
          <a:solidFill>
            <a:schemeClr val="bg1"/>
          </a:solidFill>
          <a:ln>
            <a:noFill/>
          </a:ln>
          <a:effectLst/>
        </p:spPr>
        <p:txBody>
          <a:bodyPr anchor="ctr"/>
          <a:lstStyle/>
          <a:p>
            <a:pPr algn="ctr"/>
          </a:p>
        </p:txBody>
      </p:sp>
      <p:grpSp>
        <p:nvGrpSpPr>
          <p:cNvPr id="6" name="组合 5"/>
          <p:cNvGrpSpPr/>
          <p:nvPr/>
        </p:nvGrpSpPr>
        <p:grpSpPr>
          <a:xfrm>
            <a:off x="5764530" y="2969260"/>
            <a:ext cx="5479415" cy="3404236"/>
            <a:chOff x="9057" y="4404"/>
            <a:chExt cx="8629" cy="5361"/>
          </a:xfrm>
        </p:grpSpPr>
        <p:grpSp>
          <p:nvGrpSpPr>
            <p:cNvPr id="38" name="组合 37"/>
            <p:cNvGrpSpPr/>
            <p:nvPr/>
          </p:nvGrpSpPr>
          <p:grpSpPr>
            <a:xfrm>
              <a:off x="10430" y="4404"/>
              <a:ext cx="7256" cy="5361"/>
              <a:chOff x="974024" y="2228476"/>
              <a:chExt cx="4607607" cy="3404251"/>
            </a:xfrm>
          </p:grpSpPr>
          <p:sp>
            <p:nvSpPr>
              <p:cNvPr id="39" name="文本框 38"/>
              <p:cNvSpPr txBox="1"/>
              <p:nvPr/>
            </p:nvSpPr>
            <p:spPr>
              <a:xfrm>
                <a:off x="1541720" y="2228476"/>
                <a:ext cx="3512856" cy="36830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tx1">
                        <a:lumMod val="75000"/>
                        <a:lumOff val="25000"/>
                      </a:schemeClr>
                    </a:solidFill>
                    <a:latin typeface="Century Gothic" panose="020B0502020202020204" pitchFamily="34" charset="0"/>
                  </a:rPr>
                  <a:t>人体姿态和</a:t>
                </a:r>
                <a:r>
                  <a:rPr lang="zh-CN" altLang="en-US" b="1" dirty="0">
                    <a:solidFill>
                      <a:schemeClr val="tx1">
                        <a:lumMod val="75000"/>
                        <a:lumOff val="25000"/>
                      </a:schemeClr>
                    </a:solidFill>
                    <a:latin typeface="Century Gothic" panose="020B0502020202020204" pitchFamily="34" charset="0"/>
                    <a:sym typeface="+mn-ea"/>
                  </a:rPr>
                  <a:t>属性识别及其精确度</a:t>
                </a:r>
                <a:endParaRPr lang="zh-CN" altLang="en-US" b="1" dirty="0">
                  <a:solidFill>
                    <a:schemeClr val="tx1">
                      <a:lumMod val="75000"/>
                      <a:lumOff val="25000"/>
                    </a:schemeClr>
                  </a:solidFill>
                  <a:latin typeface="Century Gothic" panose="020B0502020202020204" pitchFamily="34" charset="0"/>
                  <a:sym typeface="+mn-ea"/>
                </a:endParaRPr>
              </a:p>
            </p:txBody>
          </p:sp>
          <p:sp>
            <p:nvSpPr>
              <p:cNvPr id="40" name="文本框 39"/>
              <p:cNvSpPr txBox="1"/>
              <p:nvPr/>
            </p:nvSpPr>
            <p:spPr>
              <a:xfrm>
                <a:off x="974024" y="2839984"/>
                <a:ext cx="4607607" cy="2792743"/>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400" dirty="0"/>
                  <a:t>	part 3</a:t>
                </a:r>
                <a:r>
                  <a:rPr lang="zh-CN" altLang="en-US" sz="1400" dirty="0"/>
                  <a:t>的</a:t>
                </a:r>
                <a:r>
                  <a:rPr lang="zh-CN" altLang="zh-CN" sz="1400" dirty="0"/>
                  <a:t>主动服务需要目标检测</a:t>
                </a:r>
                <a:r>
                  <a:rPr lang="en-US" altLang="zh-CN" sz="1400" dirty="0"/>
                  <a:t>YOLO</a:t>
                </a:r>
                <a:r>
                  <a:rPr lang="zh-CN" altLang="zh-CN" sz="1400" dirty="0"/>
                  <a:t>和人体姿态识别算法。因此，单纯使用百度</a:t>
                </a:r>
                <a:r>
                  <a:rPr lang="en-US" altLang="zh-CN" sz="1400" dirty="0"/>
                  <a:t>AI</a:t>
                </a:r>
                <a:r>
                  <a:rPr lang="zh-CN" altLang="en-US" sz="1400" dirty="0"/>
                  <a:t>平台的人体关键点识别算法是不够的。</a:t>
                </a:r>
                <a:endParaRPr lang="zh-CN" altLang="en-US" sz="1400" dirty="0"/>
              </a:p>
              <a:p>
                <a:pPr>
                  <a:lnSpc>
                    <a:spcPct val="114000"/>
                  </a:lnSpc>
                </a:pPr>
                <a:endParaRPr lang="zh-CN" altLang="en-US" sz="1400" dirty="0"/>
              </a:p>
              <a:p>
                <a:pPr>
                  <a:lnSpc>
                    <a:spcPct val="114000"/>
                  </a:lnSpc>
                </a:pPr>
                <a:r>
                  <a:rPr lang="en-US" altLang="zh-CN" sz="1400" dirty="0"/>
                  <a:t>	</a:t>
                </a:r>
                <a:r>
                  <a:rPr lang="zh-CN" altLang="en-US" sz="1400" dirty="0"/>
                  <a:t>因此未来需要了解</a:t>
                </a:r>
                <a:r>
                  <a:rPr lang="en-US" altLang="zh-CN" sz="1400" dirty="0"/>
                  <a:t>YOLO</a:t>
                </a:r>
                <a:r>
                  <a:rPr lang="zh-CN" altLang="en-US" sz="1400" dirty="0"/>
                  <a:t>算法和人体姿态识别算法接口、训练和应用。将其部署到</a:t>
                </a:r>
                <a:r>
                  <a:rPr lang="en-US" altLang="zh-CN" sz="1400" dirty="0"/>
                  <a:t>turtlebot</a:t>
                </a:r>
                <a:r>
                  <a:rPr lang="zh-CN" altLang="en-US" sz="1400" dirty="0"/>
                  <a:t>上。</a:t>
                </a:r>
                <a:endParaRPr lang="zh-CN" altLang="en-US" sz="1400" dirty="0"/>
              </a:p>
              <a:p>
                <a:pPr>
                  <a:lnSpc>
                    <a:spcPct val="114000"/>
                  </a:lnSpc>
                </a:pPr>
                <a:endParaRPr lang="en-US" altLang="zh-CN" sz="1400" dirty="0"/>
              </a:p>
              <a:p>
                <a:pPr>
                  <a:lnSpc>
                    <a:spcPct val="114000"/>
                  </a:lnSpc>
                </a:pPr>
                <a:r>
                  <a:rPr lang="en-US" altLang="zh-CN" sz="1400" dirty="0"/>
                  <a:t>	</a:t>
                </a:r>
                <a:r>
                  <a:rPr lang="zh-CN" altLang="en-US" sz="1400" dirty="0"/>
                  <a:t>同时，比较百度</a:t>
                </a:r>
                <a:r>
                  <a:rPr lang="en-US" altLang="zh-CN" sz="1400" dirty="0"/>
                  <a:t>AI</a:t>
                </a:r>
                <a:r>
                  <a:rPr lang="zh-CN" altLang="en-US" sz="1400" dirty="0"/>
                  <a:t>平台的人体姿态识别算法和</a:t>
                </a:r>
                <a:r>
                  <a:rPr lang="en-US" altLang="zh-CN" sz="1400" dirty="0"/>
                  <a:t>OpenPose</a:t>
                </a:r>
                <a:r>
                  <a:rPr lang="zh-CN" altLang="en-US" sz="1400" dirty="0"/>
                  <a:t>的算法，比较各自优缺点及其精确度，根据课题特性，选择适合的算法进行部署，以追求</a:t>
                </a:r>
                <a:r>
                  <a:rPr lang="en-US" altLang="zh-CN" sz="1400" dirty="0"/>
                  <a:t>turtlebot</a:t>
                </a:r>
                <a:r>
                  <a:rPr lang="zh-CN" altLang="en-US" sz="1400" dirty="0"/>
                  <a:t>功能最大化。</a:t>
                </a:r>
                <a:endParaRPr lang="zh-CN" altLang="en-US" sz="1400" dirty="0"/>
              </a:p>
            </p:txBody>
          </p:sp>
        </p:grpSp>
        <p:sp>
          <p:nvSpPr>
            <p:cNvPr id="21" name="íšļïḓè"/>
            <p:cNvSpPr/>
            <p:nvPr/>
          </p:nvSpPr>
          <p:spPr bwMode="auto">
            <a:xfrm rot="10800000">
              <a:off x="9057" y="4682"/>
              <a:ext cx="5201" cy="1031"/>
            </a:xfrm>
            <a:custGeom>
              <a:avLst/>
              <a:gdLst>
                <a:gd name="T0" fmla="*/ 381 w 425"/>
                <a:gd name="T1" fmla="*/ 0 h 89"/>
                <a:gd name="T2" fmla="*/ 337 w 425"/>
                <a:gd name="T3" fmla="*/ 39 h 89"/>
                <a:gd name="T4" fmla="*/ 337 w 425"/>
                <a:gd name="T5" fmla="*/ 39 h 89"/>
                <a:gd name="T6" fmla="*/ 23 w 425"/>
                <a:gd name="T7" fmla="*/ 40 h 89"/>
                <a:gd name="T8" fmla="*/ 12 w 425"/>
                <a:gd name="T9" fmla="*/ 32 h 89"/>
                <a:gd name="T10" fmla="*/ 0 w 425"/>
                <a:gd name="T11" fmla="*/ 45 h 89"/>
                <a:gd name="T12" fmla="*/ 12 w 425"/>
                <a:gd name="T13" fmla="*/ 57 h 89"/>
                <a:gd name="T14" fmla="*/ 23 w 425"/>
                <a:gd name="T15" fmla="*/ 49 h 89"/>
                <a:gd name="T16" fmla="*/ 337 w 425"/>
                <a:gd name="T17" fmla="*/ 50 h 89"/>
                <a:gd name="T18" fmla="*/ 337 w 425"/>
                <a:gd name="T19" fmla="*/ 50 h 89"/>
                <a:gd name="T20" fmla="*/ 381 w 425"/>
                <a:gd name="T21" fmla="*/ 89 h 89"/>
                <a:gd name="T22" fmla="*/ 425 w 425"/>
                <a:gd name="T23" fmla="*/ 45 h 89"/>
                <a:gd name="T24" fmla="*/ 381 w 425"/>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5" h="89">
                  <a:moveTo>
                    <a:pt x="381" y="0"/>
                  </a:moveTo>
                  <a:cubicBezTo>
                    <a:pt x="358" y="0"/>
                    <a:pt x="340" y="17"/>
                    <a:pt x="337" y="39"/>
                  </a:cubicBezTo>
                  <a:cubicBezTo>
                    <a:pt x="337" y="39"/>
                    <a:pt x="337" y="39"/>
                    <a:pt x="337" y="39"/>
                  </a:cubicBezTo>
                  <a:cubicBezTo>
                    <a:pt x="276" y="44"/>
                    <a:pt x="95" y="45"/>
                    <a:pt x="23" y="40"/>
                  </a:cubicBezTo>
                  <a:cubicBezTo>
                    <a:pt x="21" y="35"/>
                    <a:pt x="17" y="32"/>
                    <a:pt x="12" y="32"/>
                  </a:cubicBezTo>
                  <a:cubicBezTo>
                    <a:pt x="5" y="32"/>
                    <a:pt x="0" y="38"/>
                    <a:pt x="0" y="45"/>
                  </a:cubicBezTo>
                  <a:cubicBezTo>
                    <a:pt x="0" y="51"/>
                    <a:pt x="5" y="57"/>
                    <a:pt x="12" y="57"/>
                  </a:cubicBezTo>
                  <a:cubicBezTo>
                    <a:pt x="17" y="57"/>
                    <a:pt x="21" y="54"/>
                    <a:pt x="23" y="49"/>
                  </a:cubicBezTo>
                  <a:cubicBezTo>
                    <a:pt x="104" y="45"/>
                    <a:pt x="267" y="45"/>
                    <a:pt x="337" y="50"/>
                  </a:cubicBezTo>
                  <a:cubicBezTo>
                    <a:pt x="337" y="50"/>
                    <a:pt x="337" y="50"/>
                    <a:pt x="337" y="50"/>
                  </a:cubicBezTo>
                  <a:cubicBezTo>
                    <a:pt x="340" y="72"/>
                    <a:pt x="358" y="89"/>
                    <a:pt x="381" y="89"/>
                  </a:cubicBezTo>
                  <a:cubicBezTo>
                    <a:pt x="406" y="89"/>
                    <a:pt x="425" y="69"/>
                    <a:pt x="425" y="45"/>
                  </a:cubicBezTo>
                  <a:cubicBezTo>
                    <a:pt x="425" y="20"/>
                    <a:pt x="406" y="0"/>
                    <a:pt x="381" y="0"/>
                  </a:cubicBezTo>
                  <a:close/>
                </a:path>
              </a:pathLst>
            </a:custGeom>
            <a:solidFill>
              <a:schemeClr val="bg2">
                <a:lumMod val="90000"/>
              </a:schemeClr>
            </a:solidFill>
            <a:ln>
              <a:noFill/>
            </a:ln>
          </p:spPr>
          <p:txBody>
            <a:bodyPr anchor="ctr"/>
            <a:lstStyle/>
            <a:p>
              <a:pPr algn="ctr"/>
            </a:p>
          </p:txBody>
        </p:sp>
        <p:sp>
          <p:nvSpPr>
            <p:cNvPr id="34" name="椭圆 33"/>
            <p:cNvSpPr/>
            <p:nvPr/>
          </p:nvSpPr>
          <p:spPr>
            <a:xfrm>
              <a:off x="9078" y="4676"/>
              <a:ext cx="1064" cy="106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íṣḻide"/>
            <p:cNvSpPr/>
            <p:nvPr/>
          </p:nvSpPr>
          <p:spPr bwMode="auto">
            <a:xfrm>
              <a:off x="9305" y="4984"/>
              <a:ext cx="630" cy="448"/>
            </a:xfrm>
            <a:custGeom>
              <a:avLst/>
              <a:gdLst>
                <a:gd name="T0" fmla="*/ 80 w 497"/>
                <a:gd name="T1" fmla="*/ 248 h 382"/>
                <a:gd name="T2" fmla="*/ 80 w 497"/>
                <a:gd name="T3" fmla="*/ 248 h 382"/>
                <a:gd name="T4" fmla="*/ 159 w 497"/>
                <a:gd name="T5" fmla="*/ 328 h 382"/>
                <a:gd name="T6" fmla="*/ 248 w 497"/>
                <a:gd name="T7" fmla="*/ 381 h 382"/>
                <a:gd name="T8" fmla="*/ 337 w 497"/>
                <a:gd name="T9" fmla="*/ 337 h 382"/>
                <a:gd name="T10" fmla="*/ 390 w 497"/>
                <a:gd name="T11" fmla="*/ 258 h 382"/>
                <a:gd name="T12" fmla="*/ 248 w 497"/>
                <a:gd name="T13" fmla="*/ 328 h 382"/>
                <a:gd name="T14" fmla="*/ 80 w 497"/>
                <a:gd name="T15" fmla="*/ 248 h 382"/>
                <a:gd name="T16" fmla="*/ 487 w 497"/>
                <a:gd name="T17" fmla="*/ 124 h 382"/>
                <a:gd name="T18" fmla="*/ 487 w 497"/>
                <a:gd name="T19" fmla="*/ 124 h 382"/>
                <a:gd name="T20" fmla="*/ 274 w 497"/>
                <a:gd name="T21" fmla="*/ 9 h 382"/>
                <a:gd name="T22" fmla="*/ 221 w 497"/>
                <a:gd name="T23" fmla="*/ 9 h 382"/>
                <a:gd name="T24" fmla="*/ 9 w 497"/>
                <a:gd name="T25" fmla="*/ 124 h 382"/>
                <a:gd name="T26" fmla="*/ 9 w 497"/>
                <a:gd name="T27" fmla="*/ 160 h 382"/>
                <a:gd name="T28" fmla="*/ 221 w 497"/>
                <a:gd name="T29" fmla="*/ 275 h 382"/>
                <a:gd name="T30" fmla="*/ 274 w 497"/>
                <a:gd name="T31" fmla="*/ 275 h 382"/>
                <a:gd name="T32" fmla="*/ 408 w 497"/>
                <a:gd name="T33" fmla="*/ 195 h 382"/>
                <a:gd name="T34" fmla="*/ 266 w 497"/>
                <a:gd name="T35" fmla="*/ 160 h 382"/>
                <a:gd name="T36" fmla="*/ 248 w 497"/>
                <a:gd name="T37" fmla="*/ 168 h 382"/>
                <a:gd name="T38" fmla="*/ 203 w 497"/>
                <a:gd name="T39" fmla="*/ 133 h 382"/>
                <a:gd name="T40" fmla="*/ 248 w 497"/>
                <a:gd name="T41" fmla="*/ 107 h 382"/>
                <a:gd name="T42" fmla="*/ 293 w 497"/>
                <a:gd name="T43" fmla="*/ 124 h 382"/>
                <a:gd name="T44" fmla="*/ 443 w 497"/>
                <a:gd name="T45" fmla="*/ 177 h 382"/>
                <a:gd name="T46" fmla="*/ 487 w 497"/>
                <a:gd name="T47" fmla="*/ 160 h 382"/>
                <a:gd name="T48" fmla="*/ 487 w 497"/>
                <a:gd name="T49" fmla="*/ 124 h 382"/>
                <a:gd name="T50" fmla="*/ 425 w 497"/>
                <a:gd name="T51" fmla="*/ 346 h 382"/>
                <a:gd name="T52" fmla="*/ 425 w 497"/>
                <a:gd name="T53" fmla="*/ 346 h 382"/>
                <a:gd name="T54" fmla="*/ 461 w 497"/>
                <a:gd name="T55" fmla="*/ 337 h 382"/>
                <a:gd name="T56" fmla="*/ 443 w 497"/>
                <a:gd name="T57" fmla="*/ 177 h 382"/>
                <a:gd name="T58" fmla="*/ 408 w 497"/>
                <a:gd name="T59" fmla="*/ 195 h 382"/>
                <a:gd name="T60" fmla="*/ 425 w 497"/>
                <a:gd name="T61" fmla="*/ 3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7" h="382">
                  <a:moveTo>
                    <a:pt x="80" y="248"/>
                  </a:moveTo>
                  <a:lnTo>
                    <a:pt x="80" y="248"/>
                  </a:lnTo>
                  <a:cubicBezTo>
                    <a:pt x="97" y="293"/>
                    <a:pt x="106" y="311"/>
                    <a:pt x="159" y="328"/>
                  </a:cubicBezTo>
                  <a:cubicBezTo>
                    <a:pt x="203" y="355"/>
                    <a:pt x="230" y="381"/>
                    <a:pt x="248" y="381"/>
                  </a:cubicBezTo>
                  <a:cubicBezTo>
                    <a:pt x="266" y="381"/>
                    <a:pt x="293" y="355"/>
                    <a:pt x="337" y="337"/>
                  </a:cubicBezTo>
                  <a:cubicBezTo>
                    <a:pt x="390" y="311"/>
                    <a:pt x="372" y="311"/>
                    <a:pt x="390" y="258"/>
                  </a:cubicBezTo>
                  <a:cubicBezTo>
                    <a:pt x="248" y="328"/>
                    <a:pt x="248" y="328"/>
                    <a:pt x="248" y="328"/>
                  </a:cubicBezTo>
                  <a:lnTo>
                    <a:pt x="80" y="248"/>
                  </a:lnTo>
                  <a:close/>
                  <a:moveTo>
                    <a:pt x="487" y="124"/>
                  </a:moveTo>
                  <a:lnTo>
                    <a:pt x="487" y="124"/>
                  </a:lnTo>
                  <a:cubicBezTo>
                    <a:pt x="274" y="9"/>
                    <a:pt x="274" y="9"/>
                    <a:pt x="274" y="9"/>
                  </a:cubicBezTo>
                  <a:cubicBezTo>
                    <a:pt x="266" y="0"/>
                    <a:pt x="239" y="0"/>
                    <a:pt x="221" y="9"/>
                  </a:cubicBezTo>
                  <a:cubicBezTo>
                    <a:pt x="9" y="124"/>
                    <a:pt x="9" y="124"/>
                    <a:pt x="9" y="124"/>
                  </a:cubicBezTo>
                  <a:cubicBezTo>
                    <a:pt x="0" y="133"/>
                    <a:pt x="0" y="142"/>
                    <a:pt x="9" y="160"/>
                  </a:cubicBezTo>
                  <a:cubicBezTo>
                    <a:pt x="221" y="275"/>
                    <a:pt x="221" y="275"/>
                    <a:pt x="221" y="275"/>
                  </a:cubicBezTo>
                  <a:cubicBezTo>
                    <a:pt x="239" y="284"/>
                    <a:pt x="266" y="284"/>
                    <a:pt x="274" y="275"/>
                  </a:cubicBezTo>
                  <a:cubicBezTo>
                    <a:pt x="408" y="195"/>
                    <a:pt x="408" y="195"/>
                    <a:pt x="408" y="195"/>
                  </a:cubicBezTo>
                  <a:cubicBezTo>
                    <a:pt x="266" y="160"/>
                    <a:pt x="266" y="160"/>
                    <a:pt x="266" y="160"/>
                  </a:cubicBezTo>
                  <a:cubicBezTo>
                    <a:pt x="257" y="160"/>
                    <a:pt x="257" y="168"/>
                    <a:pt x="248" y="168"/>
                  </a:cubicBezTo>
                  <a:cubicBezTo>
                    <a:pt x="221" y="168"/>
                    <a:pt x="203" y="151"/>
                    <a:pt x="203" y="133"/>
                  </a:cubicBezTo>
                  <a:cubicBezTo>
                    <a:pt x="203" y="124"/>
                    <a:pt x="221" y="107"/>
                    <a:pt x="248" y="107"/>
                  </a:cubicBezTo>
                  <a:cubicBezTo>
                    <a:pt x="266" y="107"/>
                    <a:pt x="284" y="115"/>
                    <a:pt x="293" y="124"/>
                  </a:cubicBezTo>
                  <a:cubicBezTo>
                    <a:pt x="443" y="177"/>
                    <a:pt x="443" y="177"/>
                    <a:pt x="443" y="177"/>
                  </a:cubicBezTo>
                  <a:cubicBezTo>
                    <a:pt x="487" y="160"/>
                    <a:pt x="487" y="160"/>
                    <a:pt x="487" y="160"/>
                  </a:cubicBezTo>
                  <a:cubicBezTo>
                    <a:pt x="496" y="142"/>
                    <a:pt x="496" y="133"/>
                    <a:pt x="487" y="124"/>
                  </a:cubicBezTo>
                  <a:close/>
                  <a:moveTo>
                    <a:pt x="425" y="346"/>
                  </a:moveTo>
                  <a:lnTo>
                    <a:pt x="425" y="346"/>
                  </a:lnTo>
                  <a:cubicBezTo>
                    <a:pt x="416" y="355"/>
                    <a:pt x="452" y="364"/>
                    <a:pt x="461" y="337"/>
                  </a:cubicBezTo>
                  <a:cubicBezTo>
                    <a:pt x="469" y="213"/>
                    <a:pt x="443" y="177"/>
                    <a:pt x="443" y="177"/>
                  </a:cubicBezTo>
                  <a:cubicBezTo>
                    <a:pt x="408" y="195"/>
                    <a:pt x="408" y="195"/>
                    <a:pt x="408" y="195"/>
                  </a:cubicBezTo>
                  <a:cubicBezTo>
                    <a:pt x="408" y="195"/>
                    <a:pt x="443" y="222"/>
                    <a:pt x="425" y="346"/>
                  </a:cubicBezTo>
                  <a:close/>
                </a:path>
              </a:pathLst>
            </a:custGeom>
            <a:solidFill>
              <a:schemeClr val="bg1"/>
            </a:solidFill>
            <a:ln>
              <a:noFill/>
            </a:ln>
            <a:effectLst/>
          </p:spPr>
          <p:txBody>
            <a:bodyPr anchor="ctr"/>
            <a:lstStyle/>
            <a:p>
              <a:pPr algn="ctr"/>
            </a:p>
          </p:txBody>
        </p:sp>
      </p:grpSp>
      <p:grpSp>
        <p:nvGrpSpPr>
          <p:cNvPr id="44" name="组合 43"/>
          <p:cNvGrpSpPr/>
          <p:nvPr/>
        </p:nvGrpSpPr>
        <p:grpSpPr>
          <a:xfrm>
            <a:off x="688340" y="4519296"/>
            <a:ext cx="5089525" cy="1520188"/>
            <a:chOff x="692717" y="3003745"/>
            <a:chExt cx="5089577" cy="1520030"/>
          </a:xfrm>
        </p:grpSpPr>
        <p:sp>
          <p:nvSpPr>
            <p:cNvPr id="45" name="文本框 44"/>
            <p:cNvSpPr txBox="1"/>
            <p:nvPr/>
          </p:nvSpPr>
          <p:spPr>
            <a:xfrm>
              <a:off x="3482300" y="3003745"/>
              <a:ext cx="1409714" cy="368262"/>
            </a:xfrm>
            <a:prstGeom prst="rect">
              <a:avLst/>
            </a:prstGeom>
            <a:noFill/>
          </p:spPr>
          <p:txBody>
            <a:bodyPr wrap="square" rtlCol="0">
              <a:spAutoFit/>
              <a:scene3d>
                <a:camera prst="orthographicFront"/>
                <a:lightRig rig="threePt" dir="t"/>
              </a:scene3d>
              <a:sp3d contourW="12700"/>
            </a:bodyPr>
            <a:lstStyle/>
            <a:p>
              <a:pPr algn="r"/>
              <a:r>
                <a:rPr lang="zh-CN" altLang="en-US" b="1" dirty="0">
                  <a:solidFill>
                    <a:schemeClr val="tx1">
                      <a:lumMod val="75000"/>
                      <a:lumOff val="25000"/>
                    </a:schemeClr>
                  </a:solidFill>
                  <a:latin typeface="Century Gothic" panose="020B0502020202020204" pitchFamily="34" charset="0"/>
                </a:rPr>
                <a:t>鲁棒性问题</a:t>
              </a:r>
              <a:endParaRPr lang="zh-CN" altLang="en-US" b="1" dirty="0">
                <a:solidFill>
                  <a:schemeClr val="tx1">
                    <a:lumMod val="75000"/>
                    <a:lumOff val="25000"/>
                  </a:schemeClr>
                </a:solidFill>
                <a:latin typeface="Century Gothic" panose="020B0502020202020204" pitchFamily="34" charset="0"/>
              </a:endParaRPr>
            </a:p>
          </p:txBody>
        </p:sp>
        <p:sp>
          <p:nvSpPr>
            <p:cNvPr id="46" name="文本框 45"/>
            <p:cNvSpPr txBox="1"/>
            <p:nvPr/>
          </p:nvSpPr>
          <p:spPr>
            <a:xfrm>
              <a:off x="692717" y="3695821"/>
              <a:ext cx="5089577" cy="827954"/>
            </a:xfrm>
            <a:prstGeom prst="rect">
              <a:avLst/>
            </a:prstGeom>
            <a:noFill/>
          </p:spPr>
          <p:txBody>
            <a:bodyPr wrap="square" rtlCol="0">
              <a:spAutoFit/>
              <a:scene3d>
                <a:camera prst="orthographicFront"/>
                <a:lightRig rig="threePt" dir="t"/>
              </a:scene3d>
              <a:sp3d contourW="12700"/>
            </a:bodyPr>
            <a:lstStyle/>
            <a:p>
              <a:pPr indent="0">
                <a:lnSpc>
                  <a:spcPct val="114000"/>
                </a:lnSpc>
                <a:buFont typeface="Arial" panose="020B0604020202020204" pitchFamily="34" charset="0"/>
                <a:buNone/>
              </a:pPr>
              <a:r>
                <a:rPr lang="en-US" altLang="zh-CN" sz="1400" dirty="0"/>
                <a:t>	</a:t>
              </a:r>
              <a:r>
                <a:rPr lang="zh-CN" altLang="en-US" sz="1400" dirty="0"/>
                <a:t>人数 </a:t>
              </a:r>
              <a:r>
                <a:rPr lang="en-US" altLang="zh-CN" sz="1400" dirty="0"/>
                <a:t>&gt;= 10</a:t>
              </a:r>
              <a:r>
                <a:rPr lang="zh-CN" altLang="en-US" sz="1400" dirty="0"/>
                <a:t>人时，</a:t>
              </a:r>
              <a:r>
                <a:rPr lang="en-US" altLang="zh-CN" sz="1400" dirty="0"/>
                <a:t>turtlebot</a:t>
              </a:r>
              <a:r>
                <a:rPr lang="zh-CN" altLang="en-US" sz="1400" dirty="0"/>
                <a:t>在距客人</a:t>
              </a:r>
              <a:r>
                <a:rPr lang="en-US" altLang="zh-CN" sz="1400" dirty="0"/>
                <a:t>2m</a:t>
              </a:r>
              <a:r>
                <a:rPr lang="zh-CN" altLang="en-US" sz="1400" dirty="0"/>
                <a:t>的位置就不一定能将所有人识别出来。因此未来</a:t>
              </a:r>
              <a:r>
                <a:rPr lang="en-US" altLang="zh-CN" sz="1400" dirty="0"/>
                <a:t>turtlebot</a:t>
              </a:r>
              <a:r>
                <a:rPr lang="zh-CN" altLang="en-US" sz="1400" dirty="0"/>
                <a:t>移动到与客人合适的距离不能是固定的，应该依照客人人数而变化。</a:t>
              </a:r>
              <a:endParaRPr lang="zh-CN" altLang="en-US" sz="1400" dirty="0"/>
            </a:p>
          </p:txBody>
        </p:sp>
      </p:grpSp>
      <p:sp>
        <p:nvSpPr>
          <p:cNvPr id="25" name="iṡḻiḋe"/>
          <p:cNvSpPr/>
          <p:nvPr/>
        </p:nvSpPr>
        <p:spPr bwMode="auto">
          <a:xfrm>
            <a:off x="3131820" y="1482725"/>
            <a:ext cx="3302635" cy="654685"/>
          </a:xfrm>
          <a:custGeom>
            <a:avLst/>
            <a:gdLst>
              <a:gd name="T0" fmla="*/ 381 w 425"/>
              <a:gd name="T1" fmla="*/ 0 h 89"/>
              <a:gd name="T2" fmla="*/ 337 w 425"/>
              <a:gd name="T3" fmla="*/ 39 h 89"/>
              <a:gd name="T4" fmla="*/ 337 w 425"/>
              <a:gd name="T5" fmla="*/ 39 h 89"/>
              <a:gd name="T6" fmla="*/ 23 w 425"/>
              <a:gd name="T7" fmla="*/ 40 h 89"/>
              <a:gd name="T8" fmla="*/ 12 w 425"/>
              <a:gd name="T9" fmla="*/ 32 h 89"/>
              <a:gd name="T10" fmla="*/ 0 w 425"/>
              <a:gd name="T11" fmla="*/ 45 h 89"/>
              <a:gd name="T12" fmla="*/ 12 w 425"/>
              <a:gd name="T13" fmla="*/ 57 h 89"/>
              <a:gd name="T14" fmla="*/ 23 w 425"/>
              <a:gd name="T15" fmla="*/ 49 h 89"/>
              <a:gd name="T16" fmla="*/ 337 w 425"/>
              <a:gd name="T17" fmla="*/ 50 h 89"/>
              <a:gd name="T18" fmla="*/ 337 w 425"/>
              <a:gd name="T19" fmla="*/ 50 h 89"/>
              <a:gd name="T20" fmla="*/ 381 w 425"/>
              <a:gd name="T21" fmla="*/ 89 h 89"/>
              <a:gd name="T22" fmla="*/ 425 w 425"/>
              <a:gd name="T23" fmla="*/ 45 h 89"/>
              <a:gd name="T24" fmla="*/ 381 w 425"/>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5" h="89">
                <a:moveTo>
                  <a:pt x="381" y="0"/>
                </a:moveTo>
                <a:cubicBezTo>
                  <a:pt x="358" y="0"/>
                  <a:pt x="340" y="17"/>
                  <a:pt x="337" y="39"/>
                </a:cubicBezTo>
                <a:cubicBezTo>
                  <a:pt x="337" y="39"/>
                  <a:pt x="337" y="39"/>
                  <a:pt x="337" y="39"/>
                </a:cubicBezTo>
                <a:cubicBezTo>
                  <a:pt x="276" y="44"/>
                  <a:pt x="95" y="45"/>
                  <a:pt x="23" y="40"/>
                </a:cubicBezTo>
                <a:cubicBezTo>
                  <a:pt x="21" y="35"/>
                  <a:pt x="17" y="32"/>
                  <a:pt x="12" y="32"/>
                </a:cubicBezTo>
                <a:cubicBezTo>
                  <a:pt x="5" y="32"/>
                  <a:pt x="0" y="38"/>
                  <a:pt x="0" y="45"/>
                </a:cubicBezTo>
                <a:cubicBezTo>
                  <a:pt x="0" y="51"/>
                  <a:pt x="5" y="57"/>
                  <a:pt x="12" y="57"/>
                </a:cubicBezTo>
                <a:cubicBezTo>
                  <a:pt x="17" y="57"/>
                  <a:pt x="21" y="54"/>
                  <a:pt x="23" y="49"/>
                </a:cubicBezTo>
                <a:cubicBezTo>
                  <a:pt x="104" y="45"/>
                  <a:pt x="267" y="45"/>
                  <a:pt x="337" y="50"/>
                </a:cubicBezTo>
                <a:cubicBezTo>
                  <a:pt x="337" y="50"/>
                  <a:pt x="337" y="50"/>
                  <a:pt x="337" y="50"/>
                </a:cubicBezTo>
                <a:cubicBezTo>
                  <a:pt x="340" y="72"/>
                  <a:pt x="358" y="89"/>
                  <a:pt x="381" y="89"/>
                </a:cubicBezTo>
                <a:cubicBezTo>
                  <a:pt x="406" y="89"/>
                  <a:pt x="425" y="69"/>
                  <a:pt x="425" y="45"/>
                </a:cubicBezTo>
                <a:cubicBezTo>
                  <a:pt x="425" y="20"/>
                  <a:pt x="406" y="0"/>
                  <a:pt x="381" y="0"/>
                </a:cubicBezTo>
                <a:close/>
              </a:path>
            </a:pathLst>
          </a:custGeom>
          <a:solidFill>
            <a:schemeClr val="bg2">
              <a:lumMod val="90000"/>
            </a:schemeClr>
          </a:solidFill>
          <a:ln>
            <a:noFill/>
          </a:ln>
        </p:spPr>
        <p:txBody>
          <a:bodyPr anchor="ctr"/>
          <a:lstStyle/>
          <a:p>
            <a:pPr algn="ctr"/>
          </a:p>
        </p:txBody>
      </p:sp>
      <p:sp>
        <p:nvSpPr>
          <p:cNvPr id="33" name="椭圆 32"/>
          <p:cNvSpPr/>
          <p:nvPr/>
        </p:nvSpPr>
        <p:spPr>
          <a:xfrm>
            <a:off x="5758180" y="1460500"/>
            <a:ext cx="675640" cy="6756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îṧ1ide"/>
          <p:cNvSpPr/>
          <p:nvPr/>
        </p:nvSpPr>
        <p:spPr bwMode="auto">
          <a:xfrm>
            <a:off x="5920105" y="1651635"/>
            <a:ext cx="320675" cy="254000"/>
          </a:xfrm>
          <a:custGeom>
            <a:avLst/>
            <a:gdLst>
              <a:gd name="T0" fmla="*/ 230 w 497"/>
              <a:gd name="T1" fmla="*/ 231 h 426"/>
              <a:gd name="T2" fmla="*/ 230 w 497"/>
              <a:gd name="T3" fmla="*/ 231 h 426"/>
              <a:gd name="T4" fmla="*/ 274 w 497"/>
              <a:gd name="T5" fmla="*/ 231 h 426"/>
              <a:gd name="T6" fmla="*/ 274 w 497"/>
              <a:gd name="T7" fmla="*/ 275 h 426"/>
              <a:gd name="T8" fmla="*/ 496 w 497"/>
              <a:gd name="T9" fmla="*/ 275 h 426"/>
              <a:gd name="T10" fmla="*/ 487 w 497"/>
              <a:gd name="T11" fmla="*/ 133 h 426"/>
              <a:gd name="T12" fmla="*/ 443 w 497"/>
              <a:gd name="T13" fmla="*/ 80 h 426"/>
              <a:gd name="T14" fmla="*/ 363 w 497"/>
              <a:gd name="T15" fmla="*/ 80 h 426"/>
              <a:gd name="T16" fmla="*/ 337 w 497"/>
              <a:gd name="T17" fmla="*/ 27 h 426"/>
              <a:gd name="T18" fmla="*/ 300 w 497"/>
              <a:gd name="T19" fmla="*/ 0 h 426"/>
              <a:gd name="T20" fmla="*/ 194 w 497"/>
              <a:gd name="T21" fmla="*/ 0 h 426"/>
              <a:gd name="T22" fmla="*/ 168 w 497"/>
              <a:gd name="T23" fmla="*/ 27 h 426"/>
              <a:gd name="T24" fmla="*/ 133 w 497"/>
              <a:gd name="T25" fmla="*/ 80 h 426"/>
              <a:gd name="T26" fmla="*/ 53 w 497"/>
              <a:gd name="T27" fmla="*/ 80 h 426"/>
              <a:gd name="T28" fmla="*/ 9 w 497"/>
              <a:gd name="T29" fmla="*/ 133 h 426"/>
              <a:gd name="T30" fmla="*/ 0 w 497"/>
              <a:gd name="T31" fmla="*/ 275 h 426"/>
              <a:gd name="T32" fmla="*/ 230 w 497"/>
              <a:gd name="T33" fmla="*/ 275 h 426"/>
              <a:gd name="T34" fmla="*/ 230 w 497"/>
              <a:gd name="T35" fmla="*/ 231 h 426"/>
              <a:gd name="T36" fmla="*/ 186 w 497"/>
              <a:gd name="T37" fmla="*/ 53 h 426"/>
              <a:gd name="T38" fmla="*/ 186 w 497"/>
              <a:gd name="T39" fmla="*/ 53 h 426"/>
              <a:gd name="T40" fmla="*/ 212 w 497"/>
              <a:gd name="T41" fmla="*/ 36 h 426"/>
              <a:gd name="T42" fmla="*/ 284 w 497"/>
              <a:gd name="T43" fmla="*/ 36 h 426"/>
              <a:gd name="T44" fmla="*/ 309 w 497"/>
              <a:gd name="T45" fmla="*/ 53 h 426"/>
              <a:gd name="T46" fmla="*/ 319 w 497"/>
              <a:gd name="T47" fmla="*/ 80 h 426"/>
              <a:gd name="T48" fmla="*/ 177 w 497"/>
              <a:gd name="T49" fmla="*/ 80 h 426"/>
              <a:gd name="T50" fmla="*/ 186 w 497"/>
              <a:gd name="T51" fmla="*/ 53 h 426"/>
              <a:gd name="T52" fmla="*/ 274 w 497"/>
              <a:gd name="T53" fmla="*/ 355 h 426"/>
              <a:gd name="T54" fmla="*/ 274 w 497"/>
              <a:gd name="T55" fmla="*/ 355 h 426"/>
              <a:gd name="T56" fmla="*/ 230 w 497"/>
              <a:gd name="T57" fmla="*/ 355 h 426"/>
              <a:gd name="T58" fmla="*/ 230 w 497"/>
              <a:gd name="T59" fmla="*/ 302 h 426"/>
              <a:gd name="T60" fmla="*/ 9 w 497"/>
              <a:gd name="T61" fmla="*/ 302 h 426"/>
              <a:gd name="T62" fmla="*/ 17 w 497"/>
              <a:gd name="T63" fmla="*/ 381 h 426"/>
              <a:gd name="T64" fmla="*/ 62 w 497"/>
              <a:gd name="T65" fmla="*/ 425 h 426"/>
              <a:gd name="T66" fmla="*/ 434 w 497"/>
              <a:gd name="T67" fmla="*/ 425 h 426"/>
              <a:gd name="T68" fmla="*/ 478 w 497"/>
              <a:gd name="T69" fmla="*/ 381 h 426"/>
              <a:gd name="T70" fmla="*/ 487 w 497"/>
              <a:gd name="T71" fmla="*/ 302 h 426"/>
              <a:gd name="T72" fmla="*/ 274 w 497"/>
              <a:gd name="T73" fmla="*/ 302 h 426"/>
              <a:gd name="T74" fmla="*/ 274 w 497"/>
              <a:gd name="T75" fmla="*/ 355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7" h="426">
                <a:moveTo>
                  <a:pt x="230" y="231"/>
                </a:moveTo>
                <a:lnTo>
                  <a:pt x="230" y="231"/>
                </a:lnTo>
                <a:cubicBezTo>
                  <a:pt x="274" y="231"/>
                  <a:pt x="274" y="231"/>
                  <a:pt x="274" y="231"/>
                </a:cubicBezTo>
                <a:cubicBezTo>
                  <a:pt x="274" y="275"/>
                  <a:pt x="274" y="275"/>
                  <a:pt x="274" y="275"/>
                </a:cubicBezTo>
                <a:cubicBezTo>
                  <a:pt x="496" y="275"/>
                  <a:pt x="496" y="275"/>
                  <a:pt x="496" y="275"/>
                </a:cubicBezTo>
                <a:cubicBezTo>
                  <a:pt x="496" y="275"/>
                  <a:pt x="496" y="168"/>
                  <a:pt x="487" y="133"/>
                </a:cubicBezTo>
                <a:cubicBezTo>
                  <a:pt x="487" y="97"/>
                  <a:pt x="478" y="80"/>
                  <a:pt x="443" y="80"/>
                </a:cubicBezTo>
                <a:cubicBezTo>
                  <a:pt x="363" y="80"/>
                  <a:pt x="363" y="80"/>
                  <a:pt x="363" y="80"/>
                </a:cubicBezTo>
                <a:cubicBezTo>
                  <a:pt x="345" y="53"/>
                  <a:pt x="337" y="27"/>
                  <a:pt x="337" y="27"/>
                </a:cubicBezTo>
                <a:cubicBezTo>
                  <a:pt x="328" y="9"/>
                  <a:pt x="319" y="0"/>
                  <a:pt x="300" y="0"/>
                </a:cubicBezTo>
                <a:cubicBezTo>
                  <a:pt x="194" y="0"/>
                  <a:pt x="194" y="0"/>
                  <a:pt x="194" y="0"/>
                </a:cubicBezTo>
                <a:cubicBezTo>
                  <a:pt x="177" y="0"/>
                  <a:pt x="168" y="9"/>
                  <a:pt x="168" y="27"/>
                </a:cubicBezTo>
                <a:cubicBezTo>
                  <a:pt x="159" y="27"/>
                  <a:pt x="150" y="53"/>
                  <a:pt x="133" y="80"/>
                </a:cubicBezTo>
                <a:cubicBezTo>
                  <a:pt x="53" y="80"/>
                  <a:pt x="53" y="80"/>
                  <a:pt x="53" y="80"/>
                </a:cubicBezTo>
                <a:cubicBezTo>
                  <a:pt x="17" y="80"/>
                  <a:pt x="9" y="97"/>
                  <a:pt x="9" y="133"/>
                </a:cubicBezTo>
                <a:cubicBezTo>
                  <a:pt x="0" y="168"/>
                  <a:pt x="0" y="275"/>
                  <a:pt x="0" y="275"/>
                </a:cubicBezTo>
                <a:cubicBezTo>
                  <a:pt x="230" y="275"/>
                  <a:pt x="230" y="275"/>
                  <a:pt x="230" y="275"/>
                </a:cubicBezTo>
                <a:lnTo>
                  <a:pt x="230" y="231"/>
                </a:lnTo>
                <a:close/>
                <a:moveTo>
                  <a:pt x="186" y="53"/>
                </a:moveTo>
                <a:lnTo>
                  <a:pt x="186" y="53"/>
                </a:lnTo>
                <a:cubicBezTo>
                  <a:pt x="194" y="44"/>
                  <a:pt x="194" y="36"/>
                  <a:pt x="212" y="36"/>
                </a:cubicBezTo>
                <a:cubicBezTo>
                  <a:pt x="284" y="36"/>
                  <a:pt x="284" y="36"/>
                  <a:pt x="284" y="36"/>
                </a:cubicBezTo>
                <a:cubicBezTo>
                  <a:pt x="300" y="36"/>
                  <a:pt x="300" y="44"/>
                  <a:pt x="309" y="53"/>
                </a:cubicBezTo>
                <a:cubicBezTo>
                  <a:pt x="309" y="53"/>
                  <a:pt x="319" y="71"/>
                  <a:pt x="319" y="80"/>
                </a:cubicBezTo>
                <a:cubicBezTo>
                  <a:pt x="177" y="80"/>
                  <a:pt x="177" y="80"/>
                  <a:pt x="177" y="80"/>
                </a:cubicBezTo>
                <a:cubicBezTo>
                  <a:pt x="186" y="71"/>
                  <a:pt x="186" y="53"/>
                  <a:pt x="186" y="53"/>
                </a:cubicBezTo>
                <a:close/>
                <a:moveTo>
                  <a:pt x="274" y="355"/>
                </a:moveTo>
                <a:lnTo>
                  <a:pt x="274" y="355"/>
                </a:lnTo>
                <a:cubicBezTo>
                  <a:pt x="230" y="355"/>
                  <a:pt x="230" y="355"/>
                  <a:pt x="230" y="355"/>
                </a:cubicBezTo>
                <a:cubicBezTo>
                  <a:pt x="230" y="302"/>
                  <a:pt x="230" y="302"/>
                  <a:pt x="230" y="302"/>
                </a:cubicBezTo>
                <a:cubicBezTo>
                  <a:pt x="9" y="302"/>
                  <a:pt x="9" y="302"/>
                  <a:pt x="9" y="302"/>
                </a:cubicBezTo>
                <a:cubicBezTo>
                  <a:pt x="9" y="302"/>
                  <a:pt x="17" y="346"/>
                  <a:pt x="17" y="381"/>
                </a:cubicBezTo>
                <a:cubicBezTo>
                  <a:pt x="17" y="399"/>
                  <a:pt x="26" y="425"/>
                  <a:pt x="62" y="425"/>
                </a:cubicBezTo>
                <a:cubicBezTo>
                  <a:pt x="434" y="425"/>
                  <a:pt x="434" y="425"/>
                  <a:pt x="434" y="425"/>
                </a:cubicBezTo>
                <a:cubicBezTo>
                  <a:pt x="469" y="425"/>
                  <a:pt x="478" y="399"/>
                  <a:pt x="478" y="381"/>
                </a:cubicBezTo>
                <a:cubicBezTo>
                  <a:pt x="478" y="346"/>
                  <a:pt x="487" y="302"/>
                  <a:pt x="487" y="302"/>
                </a:cubicBezTo>
                <a:cubicBezTo>
                  <a:pt x="274" y="302"/>
                  <a:pt x="274" y="302"/>
                  <a:pt x="274" y="302"/>
                </a:cubicBezTo>
                <a:lnTo>
                  <a:pt x="274" y="355"/>
                </a:lnTo>
                <a:close/>
              </a:path>
            </a:pathLst>
          </a:custGeom>
          <a:solidFill>
            <a:schemeClr val="bg1"/>
          </a:solidFill>
          <a:ln>
            <a:noFill/>
          </a:ln>
          <a:effectLst/>
        </p:spPr>
        <p:txBody>
          <a:bodyPr anchor="ctr"/>
          <a:lstStyle/>
          <a:p>
            <a:pPr algn="ctr"/>
          </a:p>
        </p:txBody>
      </p:sp>
      <p:grpSp>
        <p:nvGrpSpPr>
          <p:cNvPr id="47" name="组合 46"/>
          <p:cNvGrpSpPr/>
          <p:nvPr/>
        </p:nvGrpSpPr>
        <p:grpSpPr>
          <a:xfrm>
            <a:off x="813434" y="1260477"/>
            <a:ext cx="4839970" cy="2484117"/>
            <a:chOff x="824070" y="2193522"/>
            <a:chExt cx="4840129" cy="2484633"/>
          </a:xfrm>
        </p:grpSpPr>
        <p:sp>
          <p:nvSpPr>
            <p:cNvPr id="48" name="文本框 47"/>
            <p:cNvSpPr txBox="1"/>
            <p:nvPr/>
          </p:nvSpPr>
          <p:spPr>
            <a:xfrm>
              <a:off x="1831214" y="2193522"/>
              <a:ext cx="3067150" cy="368376"/>
            </a:xfrm>
            <a:prstGeom prst="rect">
              <a:avLst/>
            </a:prstGeom>
            <a:noFill/>
          </p:spPr>
          <p:txBody>
            <a:bodyPr wrap="square" rtlCol="0">
              <a:spAutoFit/>
              <a:scene3d>
                <a:camera prst="orthographicFront"/>
                <a:lightRig rig="threePt" dir="t"/>
              </a:scene3d>
              <a:sp3d contourW="12700"/>
            </a:bodyPr>
            <a:lstStyle/>
            <a:p>
              <a:pPr algn="r"/>
              <a:r>
                <a:rPr lang="zh-CN" altLang="en-US" b="1" dirty="0">
                  <a:solidFill>
                    <a:schemeClr val="tx1">
                      <a:lumMod val="75000"/>
                      <a:lumOff val="25000"/>
                    </a:schemeClr>
                  </a:solidFill>
                  <a:latin typeface="Century Gothic" panose="020B0502020202020204" pitchFamily="34" charset="0"/>
                </a:rPr>
                <a:t>部署到实物的环境信息问题</a:t>
              </a:r>
              <a:endParaRPr lang="zh-CN" altLang="en-US" b="1" dirty="0">
                <a:solidFill>
                  <a:schemeClr val="tx1">
                    <a:lumMod val="75000"/>
                    <a:lumOff val="25000"/>
                  </a:schemeClr>
                </a:solidFill>
                <a:latin typeface="Century Gothic" panose="020B0502020202020204" pitchFamily="34" charset="0"/>
              </a:endParaRPr>
            </a:p>
          </p:txBody>
        </p:sp>
        <p:sp>
          <p:nvSpPr>
            <p:cNvPr id="49" name="文本框 48"/>
            <p:cNvSpPr txBox="1"/>
            <p:nvPr/>
          </p:nvSpPr>
          <p:spPr>
            <a:xfrm>
              <a:off x="824070" y="2902962"/>
              <a:ext cx="4840129" cy="1775193"/>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400" dirty="0"/>
                <a:t>	turtlebot</a:t>
              </a:r>
              <a:r>
                <a:rPr lang="zh-CN" altLang="en-US" sz="1400" dirty="0"/>
                <a:t>的坐标信息和客人的坐标信息在仿真环境</a:t>
              </a:r>
              <a:r>
                <a:rPr lang="en-US" altLang="zh-CN" sz="1400" dirty="0"/>
                <a:t>gazebo</a:t>
              </a:r>
              <a:r>
                <a:rPr lang="zh-CN" altLang="en-US" sz="1400" dirty="0"/>
                <a:t>下是可以直接通过订阅话题得到的。</a:t>
              </a:r>
              <a:endParaRPr lang="zh-CN" altLang="en-US" sz="1400" dirty="0"/>
            </a:p>
            <a:p>
              <a:pPr>
                <a:lnSpc>
                  <a:spcPct val="114000"/>
                </a:lnSpc>
              </a:pPr>
              <a:endParaRPr lang="zh-CN" altLang="en-US" sz="1400" dirty="0"/>
            </a:p>
            <a:p>
              <a:pPr>
                <a:lnSpc>
                  <a:spcPct val="114000"/>
                </a:lnSpc>
              </a:pPr>
              <a:r>
                <a:rPr lang="en-US" altLang="zh-CN" sz="1400" dirty="0"/>
                <a:t>	</a:t>
              </a:r>
              <a:r>
                <a:rPr lang="zh-CN" altLang="en-US" sz="1400" dirty="0"/>
                <a:t>但在实际环境中，这些信息是预先不知道的，因此未来将算法部署在实体环境的时候，需要通过其他算法或者方法，计算两个坐标信息以保证在实体环境下算法的效果。</a:t>
              </a:r>
              <a:endParaRPr lang="zh-CN" altLang="zh-CN" sz="1400" dirty="0"/>
            </a:p>
            <a:p>
              <a:pPr algn="r">
                <a:lnSpc>
                  <a:spcPct val="114000"/>
                </a:lnSpc>
              </a:pPr>
              <a:endParaRPr lang="en-US" altLang="zh-CN" sz="1200" dirty="0">
                <a:solidFill>
                  <a:schemeClr val="tx1">
                    <a:lumMod val="50000"/>
                    <a:lumOff val="50000"/>
                  </a:schemeClr>
                </a:solidFill>
                <a:latin typeface="Century Gothic" panose="020B0502020202020204" pitchFamily="34" charset="0"/>
                <a:ea typeface="+mj-ea"/>
              </a:endParaRPr>
            </a:p>
          </p:txBody>
        </p:sp>
      </p:grpSp>
      <p:grpSp>
        <p:nvGrpSpPr>
          <p:cNvPr id="50" name="组合 49"/>
          <p:cNvGrpSpPr/>
          <p:nvPr/>
        </p:nvGrpSpPr>
        <p:grpSpPr>
          <a:xfrm>
            <a:off x="584885" y="261256"/>
            <a:ext cx="11928180" cy="6596744"/>
            <a:chOff x="387125" y="299356"/>
            <a:chExt cx="11928180" cy="6596744"/>
          </a:xfrm>
        </p:grpSpPr>
        <p:grpSp>
          <p:nvGrpSpPr>
            <p:cNvPr id="51" name="组合 50"/>
            <p:cNvGrpSpPr/>
            <p:nvPr/>
          </p:nvGrpSpPr>
          <p:grpSpPr>
            <a:xfrm>
              <a:off x="387125" y="299356"/>
              <a:ext cx="1316500" cy="883947"/>
              <a:chOff x="1276124" y="1279752"/>
              <a:chExt cx="6401933" cy="4298496"/>
            </a:xfrm>
          </p:grpSpPr>
          <p:sp>
            <p:nvSpPr>
              <p:cNvPr id="59" name="菱形 58"/>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菱形 59"/>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06</a:t>
              </a:r>
              <a:endParaRPr lang="zh-CN" altLang="en-US" sz="3200" dirty="0">
                <a:solidFill>
                  <a:schemeClr val="accent1"/>
                </a:solidFill>
                <a:latin typeface="Agency FB" panose="020B0503020202020204" pitchFamily="34" charset="0"/>
              </a:endParaRPr>
            </a:p>
          </p:txBody>
        </p:sp>
        <p:sp>
          <p:nvSpPr>
            <p:cNvPr id="57" name="文本框 56"/>
            <p:cNvSpPr txBox="1"/>
            <p:nvPr/>
          </p:nvSpPr>
          <p:spPr>
            <a:xfrm>
              <a:off x="1784125" y="508271"/>
              <a:ext cx="4654550" cy="521970"/>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accent3"/>
                  </a:solidFill>
                  <a:sym typeface="+mn-ea"/>
                </a:rPr>
                <a:t>思考和总结</a:t>
              </a:r>
              <a:r>
                <a:rPr lang="en-US" altLang="zh-CN" sz="2800" b="1" dirty="0">
                  <a:solidFill>
                    <a:schemeClr val="accent3"/>
                  </a:solidFill>
                  <a:sym typeface="+mn-ea"/>
                </a:rPr>
                <a:t>: </a:t>
              </a:r>
              <a:r>
                <a:rPr lang="zh-CN" altLang="en-US" sz="2800" b="1" dirty="0">
                  <a:solidFill>
                    <a:schemeClr val="accent3"/>
                  </a:solidFill>
                  <a:sym typeface="+mn-ea"/>
                </a:rPr>
                <a:t>视觉部分</a:t>
              </a:r>
              <a:endParaRPr lang="zh-CN" altLang="en-US" sz="2800" b="1" dirty="0">
                <a:solidFill>
                  <a:schemeClr val="accent3"/>
                </a:solidFill>
                <a:latin typeface="Century Gothic" panose="020B0502020202020204" pitchFamily="34" charset="0"/>
                <a:sym typeface="+mn-ea"/>
              </a:endParaRPr>
            </a:p>
          </p:txBody>
        </p:sp>
        <p:grpSp>
          <p:nvGrpSpPr>
            <p:cNvPr id="54" name="组合 53"/>
            <p:cNvGrpSpPr/>
            <p:nvPr/>
          </p:nvGrpSpPr>
          <p:grpSpPr>
            <a:xfrm>
              <a:off x="11374749" y="6254988"/>
              <a:ext cx="940556" cy="641112"/>
              <a:chOff x="11140695" y="6034159"/>
              <a:chExt cx="1208633" cy="823841"/>
            </a:xfrm>
          </p:grpSpPr>
          <p:sp>
            <p:nvSpPr>
              <p:cNvPr id="55" name="菱形 54"/>
              <p:cNvSpPr/>
              <p:nvPr/>
            </p:nvSpPr>
            <p:spPr>
              <a:xfrm>
                <a:off x="11525487"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p:cNvSpPr/>
              <p:nvPr/>
            </p:nvSpPr>
            <p:spPr>
              <a:xfrm>
                <a:off x="11140695" y="6157367"/>
                <a:ext cx="577426" cy="57742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3" name="菱形 2"/>
          <p:cNvSpPr/>
          <p:nvPr/>
        </p:nvSpPr>
        <p:spPr>
          <a:xfrm>
            <a:off x="3379561" y="1279752"/>
            <a:ext cx="4298496" cy="429849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菱形 3"/>
          <p:cNvSpPr/>
          <p:nvPr/>
        </p:nvSpPr>
        <p:spPr>
          <a:xfrm>
            <a:off x="8259355" y="3139440"/>
            <a:ext cx="579120" cy="579120"/>
          </a:xfrm>
          <a:prstGeom prst="diamond">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菱形 4"/>
          <p:cNvSpPr/>
          <p:nvPr/>
        </p:nvSpPr>
        <p:spPr>
          <a:xfrm>
            <a:off x="9159243" y="3139440"/>
            <a:ext cx="579120" cy="579120"/>
          </a:xfrm>
          <a:prstGeom prst="diamond">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菱形 5"/>
          <p:cNvSpPr/>
          <p:nvPr/>
        </p:nvSpPr>
        <p:spPr>
          <a:xfrm>
            <a:off x="10059130" y="3139440"/>
            <a:ext cx="579120" cy="579120"/>
          </a:xfrm>
          <a:prstGeom prst="diamond">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菱形 6"/>
          <p:cNvSpPr/>
          <p:nvPr/>
        </p:nvSpPr>
        <p:spPr>
          <a:xfrm>
            <a:off x="8418650" y="3316194"/>
            <a:ext cx="260529" cy="225611"/>
          </a:xfrm>
          <a:custGeom>
            <a:avLst/>
            <a:gdLst>
              <a:gd name="connsiteX0" fmla="*/ 205065 w 605876"/>
              <a:gd name="connsiteY0" fmla="*/ 428776 h 524672"/>
              <a:gd name="connsiteX1" fmla="*/ 226551 w 605876"/>
              <a:gd name="connsiteY1" fmla="*/ 446081 h 524672"/>
              <a:gd name="connsiteX2" fmla="*/ 233109 w 605876"/>
              <a:gd name="connsiteY2" fmla="*/ 453684 h 524672"/>
              <a:gd name="connsiteX3" fmla="*/ 228349 w 605876"/>
              <a:gd name="connsiteY3" fmla="*/ 499196 h 524672"/>
              <a:gd name="connsiteX4" fmla="*/ 223377 w 605876"/>
              <a:gd name="connsiteY4" fmla="*/ 507538 h 524672"/>
              <a:gd name="connsiteX5" fmla="*/ 141188 w 605876"/>
              <a:gd name="connsiteY5" fmla="*/ 476282 h 524672"/>
              <a:gd name="connsiteX6" fmla="*/ 176835 w 605876"/>
              <a:gd name="connsiteY6" fmla="*/ 430241 h 524672"/>
              <a:gd name="connsiteX7" fmla="*/ 205065 w 605876"/>
              <a:gd name="connsiteY7" fmla="*/ 428776 h 524672"/>
              <a:gd name="connsiteX8" fmla="*/ 481191 w 605876"/>
              <a:gd name="connsiteY8" fmla="*/ 426712 h 524672"/>
              <a:gd name="connsiteX9" fmla="*/ 499583 w 605876"/>
              <a:gd name="connsiteY9" fmla="*/ 434333 h 524672"/>
              <a:gd name="connsiteX10" fmla="*/ 510478 w 605876"/>
              <a:gd name="connsiteY10" fmla="*/ 438454 h 524672"/>
              <a:gd name="connsiteX11" fmla="*/ 526874 w 605876"/>
              <a:gd name="connsiteY11" fmla="*/ 493716 h 524672"/>
              <a:gd name="connsiteX12" fmla="*/ 478851 w 605876"/>
              <a:gd name="connsiteY12" fmla="*/ 524041 h 524672"/>
              <a:gd name="connsiteX13" fmla="*/ 435059 w 605876"/>
              <a:gd name="connsiteY13" fmla="*/ 484629 h 524672"/>
              <a:gd name="connsiteX14" fmla="*/ 460022 w 605876"/>
              <a:gd name="connsiteY14" fmla="*/ 432008 h 524672"/>
              <a:gd name="connsiteX15" fmla="*/ 481191 w 605876"/>
              <a:gd name="connsiteY15" fmla="*/ 426712 h 524672"/>
              <a:gd name="connsiteX16" fmla="*/ 53061 w 605876"/>
              <a:gd name="connsiteY16" fmla="*/ 1 h 524672"/>
              <a:gd name="connsiteX17" fmla="*/ 98044 w 605876"/>
              <a:gd name="connsiteY17" fmla="*/ 2087 h 524672"/>
              <a:gd name="connsiteX18" fmla="*/ 147021 w 605876"/>
              <a:gd name="connsiteY18" fmla="*/ 21735 h 524672"/>
              <a:gd name="connsiteX19" fmla="*/ 159609 w 605876"/>
              <a:gd name="connsiteY19" fmla="*/ 48882 h 524672"/>
              <a:gd name="connsiteX20" fmla="*/ 576919 w 605876"/>
              <a:gd name="connsiteY20" fmla="*/ 34622 h 524672"/>
              <a:gd name="connsiteX21" fmla="*/ 604951 w 605876"/>
              <a:gd name="connsiteY21" fmla="*/ 62508 h 524672"/>
              <a:gd name="connsiteX22" fmla="*/ 551531 w 605876"/>
              <a:gd name="connsiteY22" fmla="*/ 185886 h 524672"/>
              <a:gd name="connsiteX23" fmla="*/ 509959 w 605876"/>
              <a:gd name="connsiteY23" fmla="*/ 288244 h 524672"/>
              <a:gd name="connsiteX24" fmla="*/ 501919 w 605876"/>
              <a:gd name="connsiteY24" fmla="*/ 295532 h 524672"/>
              <a:gd name="connsiteX25" fmla="*/ 486898 w 605876"/>
              <a:gd name="connsiteY25" fmla="*/ 302082 h 524672"/>
              <a:gd name="connsiteX26" fmla="*/ 487216 w 605876"/>
              <a:gd name="connsiteY26" fmla="*/ 302927 h 524672"/>
              <a:gd name="connsiteX27" fmla="*/ 212394 w 605876"/>
              <a:gd name="connsiteY27" fmla="*/ 303772 h 524672"/>
              <a:gd name="connsiteX28" fmla="*/ 198748 w 605876"/>
              <a:gd name="connsiteY28" fmla="*/ 360813 h 524672"/>
              <a:gd name="connsiteX29" fmla="*/ 533865 w 605876"/>
              <a:gd name="connsiteY29" fmla="*/ 360285 h 524672"/>
              <a:gd name="connsiteX30" fmla="*/ 533865 w 605876"/>
              <a:gd name="connsiteY30" fmla="*/ 403594 h 524672"/>
              <a:gd name="connsiteX31" fmla="*/ 167225 w 605876"/>
              <a:gd name="connsiteY31" fmla="*/ 406340 h 524672"/>
              <a:gd name="connsiteX32" fmla="*/ 145434 w 605876"/>
              <a:gd name="connsiteY32" fmla="*/ 377714 h 524672"/>
              <a:gd name="connsiteX33" fmla="*/ 181612 w 605876"/>
              <a:gd name="connsiteY33" fmla="*/ 279793 h 524672"/>
              <a:gd name="connsiteX34" fmla="*/ 181506 w 605876"/>
              <a:gd name="connsiteY34" fmla="*/ 279793 h 524672"/>
              <a:gd name="connsiteX35" fmla="*/ 131789 w 605876"/>
              <a:gd name="connsiteY35" fmla="*/ 122507 h 524672"/>
              <a:gd name="connsiteX36" fmla="*/ 98044 w 605876"/>
              <a:gd name="connsiteY36" fmla="*/ 47298 h 524672"/>
              <a:gd name="connsiteX37" fmla="*/ 30979 w 605876"/>
              <a:gd name="connsiteY37" fmla="*/ 45291 h 524672"/>
              <a:gd name="connsiteX38" fmla="*/ 20824 w 605876"/>
              <a:gd name="connsiteY38" fmla="*/ 47931 h 524672"/>
              <a:gd name="connsiteX39" fmla="*/ 10140 w 605876"/>
              <a:gd name="connsiteY39" fmla="*/ 8214 h 524672"/>
              <a:gd name="connsiteX40" fmla="*/ 53061 w 605876"/>
              <a:gd name="connsiteY40" fmla="*/ 1 h 52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5876" h="524672">
                <a:moveTo>
                  <a:pt x="205065" y="428776"/>
                </a:moveTo>
                <a:cubicBezTo>
                  <a:pt x="214175" y="431298"/>
                  <a:pt x="222161" y="436947"/>
                  <a:pt x="226551" y="446081"/>
                </a:cubicBezTo>
                <a:cubicBezTo>
                  <a:pt x="229089" y="448299"/>
                  <a:pt x="231310" y="450833"/>
                  <a:pt x="233109" y="453684"/>
                </a:cubicBezTo>
                <a:cubicBezTo>
                  <a:pt x="242100" y="468151"/>
                  <a:pt x="238186" y="486102"/>
                  <a:pt x="228349" y="499196"/>
                </a:cubicBezTo>
                <a:cubicBezTo>
                  <a:pt x="226974" y="502047"/>
                  <a:pt x="225493" y="504793"/>
                  <a:pt x="223377" y="507538"/>
                </a:cubicBezTo>
                <a:cubicBezTo>
                  <a:pt x="196721" y="542174"/>
                  <a:pt x="136746" y="520527"/>
                  <a:pt x="141188" y="476282"/>
                </a:cubicBezTo>
                <a:cubicBezTo>
                  <a:pt x="143198" y="455902"/>
                  <a:pt x="157690" y="437528"/>
                  <a:pt x="176835" y="430241"/>
                </a:cubicBezTo>
                <a:cubicBezTo>
                  <a:pt x="185721" y="426862"/>
                  <a:pt x="195955" y="426255"/>
                  <a:pt x="205065" y="428776"/>
                </a:cubicBezTo>
                <a:close/>
                <a:moveTo>
                  <a:pt x="481191" y="426712"/>
                </a:moveTo>
                <a:cubicBezTo>
                  <a:pt x="488080" y="427095"/>
                  <a:pt x="494506" y="429631"/>
                  <a:pt x="499583" y="434333"/>
                </a:cubicBezTo>
                <a:cubicBezTo>
                  <a:pt x="503391" y="435178"/>
                  <a:pt x="507093" y="436446"/>
                  <a:pt x="510478" y="438454"/>
                </a:cubicBezTo>
                <a:cubicBezTo>
                  <a:pt x="529201" y="449548"/>
                  <a:pt x="536499" y="474274"/>
                  <a:pt x="526874" y="493716"/>
                </a:cubicBezTo>
                <a:cubicBezTo>
                  <a:pt x="518517" y="510727"/>
                  <a:pt x="498102" y="524886"/>
                  <a:pt x="478851" y="524041"/>
                </a:cubicBezTo>
                <a:cubicBezTo>
                  <a:pt x="456743" y="522984"/>
                  <a:pt x="438655" y="505973"/>
                  <a:pt x="435059" y="484629"/>
                </a:cubicBezTo>
                <a:cubicBezTo>
                  <a:pt x="431568" y="464024"/>
                  <a:pt x="441723" y="442363"/>
                  <a:pt x="460022" y="432008"/>
                </a:cubicBezTo>
                <a:cubicBezTo>
                  <a:pt x="466951" y="428099"/>
                  <a:pt x="474302" y="426329"/>
                  <a:pt x="481191" y="426712"/>
                </a:cubicBezTo>
                <a:close/>
                <a:moveTo>
                  <a:pt x="53061" y="1"/>
                </a:moveTo>
                <a:cubicBezTo>
                  <a:pt x="68584" y="54"/>
                  <a:pt x="84451" y="1823"/>
                  <a:pt x="98044" y="2087"/>
                </a:cubicBezTo>
                <a:cubicBezTo>
                  <a:pt x="121634" y="2510"/>
                  <a:pt x="134433" y="1453"/>
                  <a:pt x="147021" y="21735"/>
                </a:cubicBezTo>
                <a:cubicBezTo>
                  <a:pt x="151887" y="29657"/>
                  <a:pt x="156013" y="38847"/>
                  <a:pt x="159609" y="48882"/>
                </a:cubicBezTo>
                <a:cubicBezTo>
                  <a:pt x="300405" y="43072"/>
                  <a:pt x="435700" y="56593"/>
                  <a:pt x="576919" y="34622"/>
                </a:cubicBezTo>
                <a:cubicBezTo>
                  <a:pt x="593315" y="31981"/>
                  <a:pt x="610028" y="44340"/>
                  <a:pt x="604951" y="62508"/>
                </a:cubicBezTo>
                <a:cubicBezTo>
                  <a:pt x="592363" y="106240"/>
                  <a:pt x="565811" y="142789"/>
                  <a:pt x="551531" y="185886"/>
                </a:cubicBezTo>
                <a:cubicBezTo>
                  <a:pt x="539154" y="223175"/>
                  <a:pt x="532279" y="255392"/>
                  <a:pt x="509959" y="288244"/>
                </a:cubicBezTo>
                <a:cubicBezTo>
                  <a:pt x="507632" y="291624"/>
                  <a:pt x="504881" y="293948"/>
                  <a:pt x="501919" y="295532"/>
                </a:cubicBezTo>
                <a:cubicBezTo>
                  <a:pt x="498217" y="299335"/>
                  <a:pt x="493351" y="302082"/>
                  <a:pt x="486898" y="302082"/>
                </a:cubicBezTo>
                <a:lnTo>
                  <a:pt x="487216" y="302927"/>
                </a:lnTo>
                <a:cubicBezTo>
                  <a:pt x="404282" y="309581"/>
                  <a:pt x="294481" y="328384"/>
                  <a:pt x="212394" y="303772"/>
                </a:cubicBezTo>
                <a:cubicBezTo>
                  <a:pt x="210067" y="323102"/>
                  <a:pt x="204990" y="342010"/>
                  <a:pt x="198748" y="360813"/>
                </a:cubicBezTo>
                <a:cubicBezTo>
                  <a:pt x="310348" y="359756"/>
                  <a:pt x="422371" y="356904"/>
                  <a:pt x="533865" y="360285"/>
                </a:cubicBezTo>
                <a:cubicBezTo>
                  <a:pt x="561898" y="361024"/>
                  <a:pt x="561686" y="402537"/>
                  <a:pt x="533865" y="403594"/>
                </a:cubicBezTo>
                <a:cubicBezTo>
                  <a:pt x="411899" y="408453"/>
                  <a:pt x="289298" y="405706"/>
                  <a:pt x="167225" y="406340"/>
                </a:cubicBezTo>
                <a:cubicBezTo>
                  <a:pt x="153157" y="406340"/>
                  <a:pt x="140780" y="391763"/>
                  <a:pt x="145434" y="377714"/>
                </a:cubicBezTo>
                <a:cubicBezTo>
                  <a:pt x="156542" y="344440"/>
                  <a:pt x="164793" y="310321"/>
                  <a:pt x="181612" y="279793"/>
                </a:cubicBezTo>
                <a:cubicBezTo>
                  <a:pt x="181506" y="279793"/>
                  <a:pt x="181506" y="279793"/>
                  <a:pt x="181506" y="279793"/>
                </a:cubicBezTo>
                <a:cubicBezTo>
                  <a:pt x="164369" y="227505"/>
                  <a:pt x="148291" y="174901"/>
                  <a:pt x="131789" y="122507"/>
                </a:cubicBezTo>
                <a:cubicBezTo>
                  <a:pt x="125230" y="101698"/>
                  <a:pt x="120470" y="57544"/>
                  <a:pt x="98044" y="47298"/>
                </a:cubicBezTo>
                <a:cubicBezTo>
                  <a:pt x="90957" y="44023"/>
                  <a:pt x="37854" y="42016"/>
                  <a:pt x="30979" y="45291"/>
                </a:cubicBezTo>
                <a:cubicBezTo>
                  <a:pt x="27488" y="46981"/>
                  <a:pt x="24632" y="47614"/>
                  <a:pt x="20824" y="47931"/>
                </a:cubicBezTo>
                <a:cubicBezTo>
                  <a:pt x="-439" y="49410"/>
                  <a:pt x="-7843" y="18037"/>
                  <a:pt x="10140" y="8214"/>
                </a:cubicBezTo>
                <a:cubicBezTo>
                  <a:pt x="22358" y="1612"/>
                  <a:pt x="37537" y="-52"/>
                  <a:pt x="53061" y="1"/>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菱形 7"/>
          <p:cNvSpPr/>
          <p:nvPr/>
        </p:nvSpPr>
        <p:spPr>
          <a:xfrm>
            <a:off x="9318538" y="3298932"/>
            <a:ext cx="260530" cy="260137"/>
          </a:xfrm>
          <a:custGeom>
            <a:avLst/>
            <a:gdLst>
              <a:gd name="connsiteX0" fmla="*/ 506334 w 607638"/>
              <a:gd name="connsiteY0" fmla="*/ 455027 h 606722"/>
              <a:gd name="connsiteX1" fmla="*/ 506334 w 607638"/>
              <a:gd name="connsiteY1" fmla="*/ 505592 h 606722"/>
              <a:gd name="connsiteX2" fmla="*/ 531616 w 607638"/>
              <a:gd name="connsiteY2" fmla="*/ 505592 h 606722"/>
              <a:gd name="connsiteX3" fmla="*/ 556986 w 607638"/>
              <a:gd name="connsiteY3" fmla="*/ 480265 h 606722"/>
              <a:gd name="connsiteX4" fmla="*/ 531616 w 607638"/>
              <a:gd name="connsiteY4" fmla="*/ 455027 h 606722"/>
              <a:gd name="connsiteX5" fmla="*/ 430401 w 607638"/>
              <a:gd name="connsiteY5" fmla="*/ 353896 h 606722"/>
              <a:gd name="connsiteX6" fmla="*/ 405031 w 607638"/>
              <a:gd name="connsiteY6" fmla="*/ 379223 h 606722"/>
              <a:gd name="connsiteX7" fmla="*/ 430401 w 607638"/>
              <a:gd name="connsiteY7" fmla="*/ 404461 h 606722"/>
              <a:gd name="connsiteX8" fmla="*/ 455683 w 607638"/>
              <a:gd name="connsiteY8" fmla="*/ 404461 h 606722"/>
              <a:gd name="connsiteX9" fmla="*/ 455683 w 607638"/>
              <a:gd name="connsiteY9" fmla="*/ 353896 h 606722"/>
              <a:gd name="connsiteX10" fmla="*/ 480964 w 607638"/>
              <a:gd name="connsiteY10" fmla="*/ 252766 h 606722"/>
              <a:gd name="connsiteX11" fmla="*/ 506334 w 607638"/>
              <a:gd name="connsiteY11" fmla="*/ 278093 h 606722"/>
              <a:gd name="connsiteX12" fmla="*/ 506334 w 607638"/>
              <a:gd name="connsiteY12" fmla="*/ 303331 h 606722"/>
              <a:gd name="connsiteX13" fmla="*/ 556986 w 607638"/>
              <a:gd name="connsiteY13" fmla="*/ 303331 h 606722"/>
              <a:gd name="connsiteX14" fmla="*/ 582268 w 607638"/>
              <a:gd name="connsiteY14" fmla="*/ 328658 h 606722"/>
              <a:gd name="connsiteX15" fmla="*/ 556986 w 607638"/>
              <a:gd name="connsiteY15" fmla="*/ 353896 h 606722"/>
              <a:gd name="connsiteX16" fmla="*/ 506334 w 607638"/>
              <a:gd name="connsiteY16" fmla="*/ 353896 h 606722"/>
              <a:gd name="connsiteX17" fmla="*/ 506334 w 607638"/>
              <a:gd name="connsiteY17" fmla="*/ 404461 h 606722"/>
              <a:gd name="connsiteX18" fmla="*/ 531616 w 607638"/>
              <a:gd name="connsiteY18" fmla="*/ 404461 h 606722"/>
              <a:gd name="connsiteX19" fmla="*/ 607638 w 607638"/>
              <a:gd name="connsiteY19" fmla="*/ 480265 h 606722"/>
              <a:gd name="connsiteX20" fmla="*/ 531616 w 607638"/>
              <a:gd name="connsiteY20" fmla="*/ 556157 h 606722"/>
              <a:gd name="connsiteX21" fmla="*/ 506334 w 607638"/>
              <a:gd name="connsiteY21" fmla="*/ 556157 h 606722"/>
              <a:gd name="connsiteX22" fmla="*/ 506334 w 607638"/>
              <a:gd name="connsiteY22" fmla="*/ 581395 h 606722"/>
              <a:gd name="connsiteX23" fmla="*/ 480964 w 607638"/>
              <a:gd name="connsiteY23" fmla="*/ 606722 h 606722"/>
              <a:gd name="connsiteX24" fmla="*/ 455683 w 607638"/>
              <a:gd name="connsiteY24" fmla="*/ 581395 h 606722"/>
              <a:gd name="connsiteX25" fmla="*/ 455683 w 607638"/>
              <a:gd name="connsiteY25" fmla="*/ 556157 h 606722"/>
              <a:gd name="connsiteX26" fmla="*/ 405031 w 607638"/>
              <a:gd name="connsiteY26" fmla="*/ 556157 h 606722"/>
              <a:gd name="connsiteX27" fmla="*/ 379749 w 607638"/>
              <a:gd name="connsiteY27" fmla="*/ 530830 h 606722"/>
              <a:gd name="connsiteX28" fmla="*/ 405031 w 607638"/>
              <a:gd name="connsiteY28" fmla="*/ 505592 h 606722"/>
              <a:gd name="connsiteX29" fmla="*/ 455683 w 607638"/>
              <a:gd name="connsiteY29" fmla="*/ 505592 h 606722"/>
              <a:gd name="connsiteX30" fmla="*/ 455683 w 607638"/>
              <a:gd name="connsiteY30" fmla="*/ 455027 h 606722"/>
              <a:gd name="connsiteX31" fmla="*/ 430401 w 607638"/>
              <a:gd name="connsiteY31" fmla="*/ 455027 h 606722"/>
              <a:gd name="connsiteX32" fmla="*/ 354379 w 607638"/>
              <a:gd name="connsiteY32" fmla="*/ 379223 h 606722"/>
              <a:gd name="connsiteX33" fmla="*/ 430401 w 607638"/>
              <a:gd name="connsiteY33" fmla="*/ 303331 h 606722"/>
              <a:gd name="connsiteX34" fmla="*/ 455683 w 607638"/>
              <a:gd name="connsiteY34" fmla="*/ 303331 h 606722"/>
              <a:gd name="connsiteX35" fmla="*/ 455683 w 607638"/>
              <a:gd name="connsiteY35" fmla="*/ 278093 h 606722"/>
              <a:gd name="connsiteX36" fmla="*/ 480964 w 607638"/>
              <a:gd name="connsiteY36" fmla="*/ 252766 h 606722"/>
              <a:gd name="connsiteX37" fmla="*/ 303759 w 607638"/>
              <a:gd name="connsiteY37" fmla="*/ 151716 h 606722"/>
              <a:gd name="connsiteX38" fmla="*/ 329117 w 607638"/>
              <a:gd name="connsiteY38" fmla="*/ 176950 h 606722"/>
              <a:gd name="connsiteX39" fmla="*/ 329117 w 607638"/>
              <a:gd name="connsiteY39" fmla="*/ 303301 h 606722"/>
              <a:gd name="connsiteX40" fmla="*/ 303759 w 607638"/>
              <a:gd name="connsiteY40" fmla="*/ 328624 h 606722"/>
              <a:gd name="connsiteX41" fmla="*/ 227862 w 607638"/>
              <a:gd name="connsiteY41" fmla="*/ 328624 h 606722"/>
              <a:gd name="connsiteX42" fmla="*/ 202593 w 607638"/>
              <a:gd name="connsiteY42" fmla="*/ 303301 h 606722"/>
              <a:gd name="connsiteX43" fmla="*/ 227862 w 607638"/>
              <a:gd name="connsiteY43" fmla="*/ 278066 h 606722"/>
              <a:gd name="connsiteX44" fmla="*/ 278490 w 607638"/>
              <a:gd name="connsiteY44" fmla="*/ 278066 h 606722"/>
              <a:gd name="connsiteX45" fmla="*/ 278490 w 607638"/>
              <a:gd name="connsiteY45" fmla="*/ 176950 h 606722"/>
              <a:gd name="connsiteX46" fmla="*/ 303759 w 607638"/>
              <a:gd name="connsiteY46" fmla="*/ 151716 h 606722"/>
              <a:gd name="connsiteX47" fmla="*/ 303762 w 607638"/>
              <a:gd name="connsiteY47" fmla="*/ 0 h 606722"/>
              <a:gd name="connsiteX48" fmla="*/ 606634 w 607638"/>
              <a:gd name="connsiteY48" fmla="*/ 220667 h 606722"/>
              <a:gd name="connsiteX49" fmla="*/ 589190 w 607638"/>
              <a:gd name="connsiteY49" fmla="*/ 251860 h 606722"/>
              <a:gd name="connsiteX50" fmla="*/ 557950 w 607638"/>
              <a:gd name="connsiteY50" fmla="*/ 234353 h 606722"/>
              <a:gd name="connsiteX51" fmla="*/ 303762 w 607638"/>
              <a:gd name="connsiteY51" fmla="*/ 50568 h 606722"/>
              <a:gd name="connsiteX52" fmla="*/ 50642 w 607638"/>
              <a:gd name="connsiteY52" fmla="*/ 303317 h 606722"/>
              <a:gd name="connsiteX53" fmla="*/ 303762 w 607638"/>
              <a:gd name="connsiteY53" fmla="*/ 556154 h 606722"/>
              <a:gd name="connsiteX54" fmla="*/ 329127 w 607638"/>
              <a:gd name="connsiteY54" fmla="*/ 581394 h 606722"/>
              <a:gd name="connsiteX55" fmla="*/ 303762 w 607638"/>
              <a:gd name="connsiteY55" fmla="*/ 606722 h 606722"/>
              <a:gd name="connsiteX56" fmla="*/ 0 w 607638"/>
              <a:gd name="connsiteY56" fmla="*/ 303317 h 606722"/>
              <a:gd name="connsiteX57" fmla="*/ 303762 w 607638"/>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8" h="606722">
                <a:moveTo>
                  <a:pt x="506334" y="455027"/>
                </a:moveTo>
                <a:lnTo>
                  <a:pt x="506334" y="505592"/>
                </a:lnTo>
                <a:lnTo>
                  <a:pt x="531616" y="505592"/>
                </a:lnTo>
                <a:cubicBezTo>
                  <a:pt x="545592" y="505592"/>
                  <a:pt x="556986" y="494217"/>
                  <a:pt x="556986" y="480265"/>
                </a:cubicBezTo>
                <a:cubicBezTo>
                  <a:pt x="556986" y="466401"/>
                  <a:pt x="545592" y="455027"/>
                  <a:pt x="531616" y="455027"/>
                </a:cubicBezTo>
                <a:close/>
                <a:moveTo>
                  <a:pt x="430401" y="353896"/>
                </a:moveTo>
                <a:cubicBezTo>
                  <a:pt x="416425" y="353896"/>
                  <a:pt x="405031" y="365271"/>
                  <a:pt x="405031" y="379223"/>
                </a:cubicBezTo>
                <a:cubicBezTo>
                  <a:pt x="405031" y="393087"/>
                  <a:pt x="416425" y="404461"/>
                  <a:pt x="430401" y="404461"/>
                </a:cubicBezTo>
                <a:lnTo>
                  <a:pt x="455683" y="404461"/>
                </a:lnTo>
                <a:lnTo>
                  <a:pt x="455683" y="353896"/>
                </a:lnTo>
                <a:close/>
                <a:moveTo>
                  <a:pt x="480964" y="252766"/>
                </a:moveTo>
                <a:cubicBezTo>
                  <a:pt x="495029" y="252766"/>
                  <a:pt x="506334" y="264141"/>
                  <a:pt x="506334" y="278093"/>
                </a:cubicBezTo>
                <a:lnTo>
                  <a:pt x="506334" y="303331"/>
                </a:lnTo>
                <a:lnTo>
                  <a:pt x="556986" y="303331"/>
                </a:lnTo>
                <a:cubicBezTo>
                  <a:pt x="570962" y="303331"/>
                  <a:pt x="582268" y="314706"/>
                  <a:pt x="582268" y="328658"/>
                </a:cubicBezTo>
                <a:cubicBezTo>
                  <a:pt x="582268" y="342610"/>
                  <a:pt x="570962" y="353896"/>
                  <a:pt x="556986" y="353896"/>
                </a:cubicBezTo>
                <a:lnTo>
                  <a:pt x="506334" y="353896"/>
                </a:lnTo>
                <a:lnTo>
                  <a:pt x="506334" y="404461"/>
                </a:lnTo>
                <a:lnTo>
                  <a:pt x="531616" y="404461"/>
                </a:lnTo>
                <a:cubicBezTo>
                  <a:pt x="573544" y="404461"/>
                  <a:pt x="607638" y="438497"/>
                  <a:pt x="607638" y="480265"/>
                </a:cubicBezTo>
                <a:cubicBezTo>
                  <a:pt x="607638" y="522121"/>
                  <a:pt x="573544" y="556157"/>
                  <a:pt x="531616" y="556157"/>
                </a:cubicBezTo>
                <a:lnTo>
                  <a:pt x="506334" y="556157"/>
                </a:lnTo>
                <a:lnTo>
                  <a:pt x="506334" y="581395"/>
                </a:lnTo>
                <a:cubicBezTo>
                  <a:pt x="506334" y="595347"/>
                  <a:pt x="495029" y="606722"/>
                  <a:pt x="480964" y="606722"/>
                </a:cubicBezTo>
                <a:cubicBezTo>
                  <a:pt x="466988" y="606722"/>
                  <a:pt x="455683" y="595347"/>
                  <a:pt x="455683" y="581395"/>
                </a:cubicBezTo>
                <a:lnTo>
                  <a:pt x="455683" y="556157"/>
                </a:lnTo>
                <a:lnTo>
                  <a:pt x="405031" y="556157"/>
                </a:lnTo>
                <a:cubicBezTo>
                  <a:pt x="391055" y="556157"/>
                  <a:pt x="379749" y="544782"/>
                  <a:pt x="379749" y="530830"/>
                </a:cubicBezTo>
                <a:cubicBezTo>
                  <a:pt x="379749" y="516878"/>
                  <a:pt x="391055" y="505592"/>
                  <a:pt x="405031" y="505592"/>
                </a:cubicBezTo>
                <a:lnTo>
                  <a:pt x="455683" y="505592"/>
                </a:lnTo>
                <a:lnTo>
                  <a:pt x="455683" y="455027"/>
                </a:lnTo>
                <a:lnTo>
                  <a:pt x="430401" y="455027"/>
                </a:lnTo>
                <a:cubicBezTo>
                  <a:pt x="388473" y="455027"/>
                  <a:pt x="354379" y="420991"/>
                  <a:pt x="354379" y="379223"/>
                </a:cubicBezTo>
                <a:cubicBezTo>
                  <a:pt x="354379" y="337367"/>
                  <a:pt x="388473" y="303331"/>
                  <a:pt x="430401" y="303331"/>
                </a:cubicBezTo>
                <a:lnTo>
                  <a:pt x="455683" y="303331"/>
                </a:lnTo>
                <a:lnTo>
                  <a:pt x="455683" y="278093"/>
                </a:lnTo>
                <a:cubicBezTo>
                  <a:pt x="455683" y="264141"/>
                  <a:pt x="466988" y="252766"/>
                  <a:pt x="480964" y="252766"/>
                </a:cubicBezTo>
                <a:close/>
                <a:moveTo>
                  <a:pt x="303759" y="151716"/>
                </a:moveTo>
                <a:cubicBezTo>
                  <a:pt x="317817" y="151716"/>
                  <a:pt x="329117" y="163000"/>
                  <a:pt x="329117" y="176950"/>
                </a:cubicBezTo>
                <a:lnTo>
                  <a:pt x="329117" y="303301"/>
                </a:lnTo>
                <a:cubicBezTo>
                  <a:pt x="329117" y="317251"/>
                  <a:pt x="317817" y="328624"/>
                  <a:pt x="303759" y="328624"/>
                </a:cubicBezTo>
                <a:lnTo>
                  <a:pt x="227862" y="328624"/>
                </a:lnTo>
                <a:cubicBezTo>
                  <a:pt x="213893" y="328624"/>
                  <a:pt x="202593" y="317251"/>
                  <a:pt x="202593" y="303301"/>
                </a:cubicBezTo>
                <a:cubicBezTo>
                  <a:pt x="202593" y="289351"/>
                  <a:pt x="213893" y="278066"/>
                  <a:pt x="227862" y="278066"/>
                </a:cubicBezTo>
                <a:lnTo>
                  <a:pt x="278490" y="278066"/>
                </a:lnTo>
                <a:lnTo>
                  <a:pt x="278490" y="176950"/>
                </a:lnTo>
                <a:cubicBezTo>
                  <a:pt x="278490" y="163000"/>
                  <a:pt x="289790" y="151716"/>
                  <a:pt x="303759" y="151716"/>
                </a:cubicBezTo>
                <a:close/>
                <a:moveTo>
                  <a:pt x="303762" y="0"/>
                </a:moveTo>
                <a:cubicBezTo>
                  <a:pt x="443049" y="0"/>
                  <a:pt x="570410" y="92781"/>
                  <a:pt x="606634" y="220667"/>
                </a:cubicBezTo>
                <a:cubicBezTo>
                  <a:pt x="610461" y="234086"/>
                  <a:pt x="602629" y="248039"/>
                  <a:pt x="589190" y="251860"/>
                </a:cubicBezTo>
                <a:cubicBezTo>
                  <a:pt x="575839" y="255504"/>
                  <a:pt x="561688" y="247861"/>
                  <a:pt x="557950" y="234353"/>
                </a:cubicBezTo>
                <a:cubicBezTo>
                  <a:pt x="527779" y="127885"/>
                  <a:pt x="420888" y="50568"/>
                  <a:pt x="303762" y="50568"/>
                </a:cubicBezTo>
                <a:cubicBezTo>
                  <a:pt x="164208" y="50568"/>
                  <a:pt x="50642" y="163967"/>
                  <a:pt x="50642" y="303317"/>
                </a:cubicBezTo>
                <a:cubicBezTo>
                  <a:pt x="50642" y="442755"/>
                  <a:pt x="164208" y="556154"/>
                  <a:pt x="303762" y="556154"/>
                </a:cubicBezTo>
                <a:cubicBezTo>
                  <a:pt x="317824" y="556154"/>
                  <a:pt x="329127" y="567441"/>
                  <a:pt x="329127" y="581394"/>
                </a:cubicBezTo>
                <a:cubicBezTo>
                  <a:pt x="329127" y="595347"/>
                  <a:pt x="317824" y="606722"/>
                  <a:pt x="303762" y="606722"/>
                </a:cubicBezTo>
                <a:cubicBezTo>
                  <a:pt x="136261" y="606722"/>
                  <a:pt x="0" y="470661"/>
                  <a:pt x="0" y="303317"/>
                </a:cubicBezTo>
                <a:cubicBezTo>
                  <a:pt x="0" y="136061"/>
                  <a:pt x="136261" y="0"/>
                  <a:pt x="30376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菱形 8"/>
          <p:cNvSpPr/>
          <p:nvPr/>
        </p:nvSpPr>
        <p:spPr>
          <a:xfrm>
            <a:off x="10218425" y="3339369"/>
            <a:ext cx="260530" cy="179263"/>
          </a:xfrm>
          <a:custGeom>
            <a:avLst/>
            <a:gdLst>
              <a:gd name="T0" fmla="*/ 6771 w 6827"/>
              <a:gd name="T1" fmla="*/ 2140 h 4704"/>
              <a:gd name="T2" fmla="*/ 5664 w 6827"/>
              <a:gd name="T3" fmla="*/ 664 h 4704"/>
              <a:gd name="T4" fmla="*/ 5443 w 6827"/>
              <a:gd name="T5" fmla="*/ 554 h 4704"/>
              <a:gd name="T6" fmla="*/ 4613 w 6827"/>
              <a:gd name="T7" fmla="*/ 554 h 4704"/>
              <a:gd name="T8" fmla="*/ 4613 w 6827"/>
              <a:gd name="T9" fmla="*/ 277 h 4704"/>
              <a:gd name="T10" fmla="*/ 4336 w 6827"/>
              <a:gd name="T11" fmla="*/ 0 h 4704"/>
              <a:gd name="T12" fmla="*/ 830 w 6827"/>
              <a:gd name="T13" fmla="*/ 0 h 4704"/>
              <a:gd name="T14" fmla="*/ 554 w 6827"/>
              <a:gd name="T15" fmla="*/ 277 h 4704"/>
              <a:gd name="T16" fmla="*/ 554 w 6827"/>
              <a:gd name="T17" fmla="*/ 3505 h 4704"/>
              <a:gd name="T18" fmla="*/ 277 w 6827"/>
              <a:gd name="T19" fmla="*/ 3505 h 4704"/>
              <a:gd name="T20" fmla="*/ 0 w 6827"/>
              <a:gd name="T21" fmla="*/ 3782 h 4704"/>
              <a:gd name="T22" fmla="*/ 277 w 6827"/>
              <a:gd name="T23" fmla="*/ 4059 h 4704"/>
              <a:gd name="T24" fmla="*/ 830 w 6827"/>
              <a:gd name="T25" fmla="*/ 4059 h 4704"/>
              <a:gd name="T26" fmla="*/ 830 w 6827"/>
              <a:gd name="T27" fmla="*/ 4059 h 4704"/>
              <a:gd name="T28" fmla="*/ 831 w 6827"/>
              <a:gd name="T29" fmla="*/ 4059 h 4704"/>
              <a:gd name="T30" fmla="*/ 1519 w 6827"/>
              <a:gd name="T31" fmla="*/ 4059 h 4704"/>
              <a:gd name="T32" fmla="*/ 2399 w 6827"/>
              <a:gd name="T33" fmla="*/ 4704 h 4704"/>
              <a:gd name="T34" fmla="*/ 3279 w 6827"/>
              <a:gd name="T35" fmla="*/ 4059 h 4704"/>
              <a:gd name="T36" fmla="*/ 4102 w 6827"/>
              <a:gd name="T37" fmla="*/ 4059 h 4704"/>
              <a:gd name="T38" fmla="*/ 4982 w 6827"/>
              <a:gd name="T39" fmla="*/ 4704 h 4704"/>
              <a:gd name="T40" fmla="*/ 5862 w 6827"/>
              <a:gd name="T41" fmla="*/ 4059 h 4704"/>
              <a:gd name="T42" fmla="*/ 6550 w 6827"/>
              <a:gd name="T43" fmla="*/ 4059 h 4704"/>
              <a:gd name="T44" fmla="*/ 6827 w 6827"/>
              <a:gd name="T45" fmla="*/ 3782 h 4704"/>
              <a:gd name="T46" fmla="*/ 6827 w 6827"/>
              <a:gd name="T47" fmla="*/ 2306 h 4704"/>
              <a:gd name="T48" fmla="*/ 6771 w 6827"/>
              <a:gd name="T49" fmla="*/ 2140 h 4704"/>
              <a:gd name="T50" fmla="*/ 2399 w 6827"/>
              <a:gd name="T51" fmla="*/ 4151 h 4704"/>
              <a:gd name="T52" fmla="*/ 2030 w 6827"/>
              <a:gd name="T53" fmla="*/ 3782 h 4704"/>
              <a:gd name="T54" fmla="*/ 2399 w 6827"/>
              <a:gd name="T55" fmla="*/ 3413 h 4704"/>
              <a:gd name="T56" fmla="*/ 2768 w 6827"/>
              <a:gd name="T57" fmla="*/ 3782 h 4704"/>
              <a:gd name="T58" fmla="*/ 2399 w 6827"/>
              <a:gd name="T59" fmla="*/ 4151 h 4704"/>
              <a:gd name="T60" fmla="*/ 4059 w 6827"/>
              <a:gd name="T61" fmla="*/ 831 h 4704"/>
              <a:gd name="T62" fmla="*/ 4059 w 6827"/>
              <a:gd name="T63" fmla="*/ 3505 h 4704"/>
              <a:gd name="T64" fmla="*/ 3279 w 6827"/>
              <a:gd name="T65" fmla="*/ 3505 h 4704"/>
              <a:gd name="T66" fmla="*/ 2399 w 6827"/>
              <a:gd name="T67" fmla="*/ 2859 h 4704"/>
              <a:gd name="T68" fmla="*/ 1519 w 6827"/>
              <a:gd name="T69" fmla="*/ 3505 h 4704"/>
              <a:gd name="T70" fmla="*/ 1107 w 6827"/>
              <a:gd name="T71" fmla="*/ 3505 h 4704"/>
              <a:gd name="T72" fmla="*/ 1107 w 6827"/>
              <a:gd name="T73" fmla="*/ 554 h 4704"/>
              <a:gd name="T74" fmla="*/ 4059 w 6827"/>
              <a:gd name="T75" fmla="*/ 554 h 4704"/>
              <a:gd name="T76" fmla="*/ 4059 w 6827"/>
              <a:gd name="T77" fmla="*/ 831 h 4704"/>
              <a:gd name="T78" fmla="*/ 5351 w 6827"/>
              <a:gd name="T79" fmla="*/ 3782 h 4704"/>
              <a:gd name="T80" fmla="*/ 4982 w 6827"/>
              <a:gd name="T81" fmla="*/ 4151 h 4704"/>
              <a:gd name="T82" fmla="*/ 4613 w 6827"/>
              <a:gd name="T83" fmla="*/ 3782 h 4704"/>
              <a:gd name="T84" fmla="*/ 4982 w 6827"/>
              <a:gd name="T85" fmla="*/ 3413 h 4704"/>
              <a:gd name="T86" fmla="*/ 5351 w 6827"/>
              <a:gd name="T87" fmla="*/ 3782 h 4704"/>
              <a:gd name="T88" fmla="*/ 5351 w 6827"/>
              <a:gd name="T89" fmla="*/ 3782 h 4704"/>
              <a:gd name="T90" fmla="*/ 5351 w 6827"/>
              <a:gd name="T91" fmla="*/ 3782 h 4704"/>
              <a:gd name="T92" fmla="*/ 6273 w 6827"/>
              <a:gd name="T93" fmla="*/ 3505 h 4704"/>
              <a:gd name="T94" fmla="*/ 5862 w 6827"/>
              <a:gd name="T95" fmla="*/ 3505 h 4704"/>
              <a:gd name="T96" fmla="*/ 4982 w 6827"/>
              <a:gd name="T97" fmla="*/ 2859 h 4704"/>
              <a:gd name="T98" fmla="*/ 4613 w 6827"/>
              <a:gd name="T99" fmla="*/ 2937 h 4704"/>
              <a:gd name="T100" fmla="*/ 4613 w 6827"/>
              <a:gd name="T101" fmla="*/ 1107 h 4704"/>
              <a:gd name="T102" fmla="*/ 5305 w 6827"/>
              <a:gd name="T103" fmla="*/ 1107 h 4704"/>
              <a:gd name="T104" fmla="*/ 6273 w 6827"/>
              <a:gd name="T105" fmla="*/ 2398 h 4704"/>
              <a:gd name="T106" fmla="*/ 6273 w 6827"/>
              <a:gd name="T107" fmla="*/ 3505 h 4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27" h="4704">
                <a:moveTo>
                  <a:pt x="6771" y="2140"/>
                </a:moveTo>
                <a:lnTo>
                  <a:pt x="5664" y="664"/>
                </a:lnTo>
                <a:cubicBezTo>
                  <a:pt x="5612" y="595"/>
                  <a:pt x="5530" y="554"/>
                  <a:pt x="5443" y="554"/>
                </a:cubicBezTo>
                <a:lnTo>
                  <a:pt x="4613" y="554"/>
                </a:lnTo>
                <a:lnTo>
                  <a:pt x="4613" y="277"/>
                </a:lnTo>
                <a:cubicBezTo>
                  <a:pt x="4613" y="124"/>
                  <a:pt x="4489" y="0"/>
                  <a:pt x="4336" y="0"/>
                </a:cubicBezTo>
                <a:lnTo>
                  <a:pt x="830" y="0"/>
                </a:lnTo>
                <a:cubicBezTo>
                  <a:pt x="677" y="0"/>
                  <a:pt x="554" y="124"/>
                  <a:pt x="554" y="277"/>
                </a:cubicBezTo>
                <a:lnTo>
                  <a:pt x="554" y="3505"/>
                </a:lnTo>
                <a:lnTo>
                  <a:pt x="277" y="3505"/>
                </a:lnTo>
                <a:cubicBezTo>
                  <a:pt x="124" y="3505"/>
                  <a:pt x="0" y="3629"/>
                  <a:pt x="0" y="3782"/>
                </a:cubicBezTo>
                <a:cubicBezTo>
                  <a:pt x="0" y="3935"/>
                  <a:pt x="124" y="4059"/>
                  <a:pt x="277" y="4059"/>
                </a:cubicBezTo>
                <a:lnTo>
                  <a:pt x="830" y="4059"/>
                </a:lnTo>
                <a:cubicBezTo>
                  <a:pt x="830" y="4059"/>
                  <a:pt x="830" y="4059"/>
                  <a:pt x="830" y="4059"/>
                </a:cubicBezTo>
                <a:cubicBezTo>
                  <a:pt x="831" y="4059"/>
                  <a:pt x="831" y="4059"/>
                  <a:pt x="831" y="4059"/>
                </a:cubicBezTo>
                <a:lnTo>
                  <a:pt x="1519" y="4059"/>
                </a:lnTo>
                <a:cubicBezTo>
                  <a:pt x="1636" y="4433"/>
                  <a:pt x="1986" y="4704"/>
                  <a:pt x="2399" y="4704"/>
                </a:cubicBezTo>
                <a:cubicBezTo>
                  <a:pt x="2811" y="4704"/>
                  <a:pt x="3161" y="4433"/>
                  <a:pt x="3279" y="4059"/>
                </a:cubicBezTo>
                <a:lnTo>
                  <a:pt x="4102" y="4059"/>
                </a:lnTo>
                <a:cubicBezTo>
                  <a:pt x="4219" y="4433"/>
                  <a:pt x="4569" y="4704"/>
                  <a:pt x="4982" y="4704"/>
                </a:cubicBezTo>
                <a:cubicBezTo>
                  <a:pt x="5394" y="4704"/>
                  <a:pt x="5744" y="4433"/>
                  <a:pt x="5862" y="4059"/>
                </a:cubicBezTo>
                <a:lnTo>
                  <a:pt x="6550" y="4059"/>
                </a:lnTo>
                <a:cubicBezTo>
                  <a:pt x="6703" y="4059"/>
                  <a:pt x="6827" y="3935"/>
                  <a:pt x="6827" y="3782"/>
                </a:cubicBezTo>
                <a:lnTo>
                  <a:pt x="6827" y="2306"/>
                </a:lnTo>
                <a:cubicBezTo>
                  <a:pt x="6827" y="2246"/>
                  <a:pt x="6807" y="2188"/>
                  <a:pt x="6771" y="2140"/>
                </a:cubicBezTo>
                <a:close/>
                <a:moveTo>
                  <a:pt x="2399" y="4151"/>
                </a:moveTo>
                <a:cubicBezTo>
                  <a:pt x="2195" y="4151"/>
                  <a:pt x="2030" y="3985"/>
                  <a:pt x="2030" y="3782"/>
                </a:cubicBezTo>
                <a:cubicBezTo>
                  <a:pt x="2030" y="3578"/>
                  <a:pt x="2195" y="3413"/>
                  <a:pt x="2399" y="3413"/>
                </a:cubicBezTo>
                <a:cubicBezTo>
                  <a:pt x="2602" y="3413"/>
                  <a:pt x="2768" y="3578"/>
                  <a:pt x="2768" y="3782"/>
                </a:cubicBezTo>
                <a:cubicBezTo>
                  <a:pt x="2768" y="3985"/>
                  <a:pt x="2602" y="4151"/>
                  <a:pt x="2399" y="4151"/>
                </a:cubicBezTo>
                <a:close/>
                <a:moveTo>
                  <a:pt x="4059" y="831"/>
                </a:moveTo>
                <a:lnTo>
                  <a:pt x="4059" y="3505"/>
                </a:lnTo>
                <a:lnTo>
                  <a:pt x="3279" y="3505"/>
                </a:lnTo>
                <a:cubicBezTo>
                  <a:pt x="3161" y="3131"/>
                  <a:pt x="2811" y="2859"/>
                  <a:pt x="2399" y="2859"/>
                </a:cubicBezTo>
                <a:cubicBezTo>
                  <a:pt x="1986" y="2859"/>
                  <a:pt x="1636" y="3131"/>
                  <a:pt x="1519" y="3505"/>
                </a:cubicBezTo>
                <a:lnTo>
                  <a:pt x="1107" y="3505"/>
                </a:lnTo>
                <a:lnTo>
                  <a:pt x="1107" y="554"/>
                </a:lnTo>
                <a:lnTo>
                  <a:pt x="4059" y="554"/>
                </a:lnTo>
                <a:lnTo>
                  <a:pt x="4059" y="831"/>
                </a:lnTo>
                <a:close/>
                <a:moveTo>
                  <a:pt x="5351" y="3782"/>
                </a:moveTo>
                <a:cubicBezTo>
                  <a:pt x="5351" y="3985"/>
                  <a:pt x="5185" y="4151"/>
                  <a:pt x="4982" y="4151"/>
                </a:cubicBezTo>
                <a:cubicBezTo>
                  <a:pt x="4778" y="4151"/>
                  <a:pt x="4613" y="3985"/>
                  <a:pt x="4613" y="3782"/>
                </a:cubicBezTo>
                <a:cubicBezTo>
                  <a:pt x="4613" y="3578"/>
                  <a:pt x="4778" y="3413"/>
                  <a:pt x="4982" y="3413"/>
                </a:cubicBezTo>
                <a:cubicBezTo>
                  <a:pt x="5185" y="3413"/>
                  <a:pt x="5351" y="3578"/>
                  <a:pt x="5351" y="3782"/>
                </a:cubicBezTo>
                <a:cubicBezTo>
                  <a:pt x="5351" y="3782"/>
                  <a:pt x="5351" y="3782"/>
                  <a:pt x="5351" y="3782"/>
                </a:cubicBezTo>
                <a:cubicBezTo>
                  <a:pt x="5351" y="3782"/>
                  <a:pt x="5351" y="3782"/>
                  <a:pt x="5351" y="3782"/>
                </a:cubicBezTo>
                <a:close/>
                <a:moveTo>
                  <a:pt x="6273" y="3505"/>
                </a:moveTo>
                <a:lnTo>
                  <a:pt x="5862" y="3505"/>
                </a:lnTo>
                <a:cubicBezTo>
                  <a:pt x="5744" y="3131"/>
                  <a:pt x="5394" y="2859"/>
                  <a:pt x="4982" y="2859"/>
                </a:cubicBezTo>
                <a:cubicBezTo>
                  <a:pt x="4850" y="2859"/>
                  <a:pt x="4726" y="2887"/>
                  <a:pt x="4613" y="2937"/>
                </a:cubicBezTo>
                <a:lnTo>
                  <a:pt x="4613" y="1107"/>
                </a:lnTo>
                <a:lnTo>
                  <a:pt x="5305" y="1107"/>
                </a:lnTo>
                <a:lnTo>
                  <a:pt x="6273" y="2398"/>
                </a:lnTo>
                <a:lnTo>
                  <a:pt x="6273" y="3505"/>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文本框 9"/>
          <p:cNvSpPr txBox="1"/>
          <p:nvPr/>
        </p:nvSpPr>
        <p:spPr>
          <a:xfrm>
            <a:off x="2069512" y="2321004"/>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accent1"/>
                </a:solidFill>
                <a:latin typeface="Agency FB" panose="020B0503020202020204" pitchFamily="34" charset="0"/>
              </a:rPr>
              <a:t>7</a:t>
            </a:r>
            <a:endParaRPr lang="zh-CN" altLang="en-US" sz="13800" dirty="0">
              <a:solidFill>
                <a:schemeClr val="accent1"/>
              </a:solidFill>
              <a:latin typeface="Agency FB" panose="020B0503020202020204" pitchFamily="34" charset="0"/>
            </a:endParaRPr>
          </a:p>
        </p:txBody>
      </p:sp>
      <p:sp>
        <p:nvSpPr>
          <p:cNvPr id="11" name="文本框 10"/>
          <p:cNvSpPr txBox="1"/>
          <p:nvPr/>
        </p:nvSpPr>
        <p:spPr>
          <a:xfrm>
            <a:off x="3576637" y="3168377"/>
            <a:ext cx="3904343" cy="52197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CN" altLang="en-US" dirty="0">
                <a:solidFill>
                  <a:schemeClr val="accent3"/>
                </a:solidFill>
                <a:sym typeface="+mn-ea"/>
              </a:rPr>
              <a:t>下一步计划</a:t>
            </a:r>
            <a:endParaRPr lang="zh-CN" altLang="en-US" dirty="0"/>
          </a:p>
        </p:txBody>
      </p:sp>
      <p:sp>
        <p:nvSpPr>
          <p:cNvPr id="13" name="文本框 12"/>
          <p:cNvSpPr txBox="1"/>
          <p:nvPr/>
        </p:nvSpPr>
        <p:spPr>
          <a:xfrm>
            <a:off x="2004878" y="3291487"/>
            <a:ext cx="1215388" cy="400110"/>
          </a:xfrm>
          <a:prstGeom prst="rect">
            <a:avLst/>
          </a:prstGeom>
          <a:solidFill>
            <a:srgbClr val="FCFCFC"/>
          </a:solidFill>
        </p:spPr>
        <p:txBody>
          <a:bodyPr wrap="square" rtlCol="0">
            <a:spAutoFit/>
            <a:scene3d>
              <a:camera prst="orthographicFront"/>
              <a:lightRig rig="threePt" dir="t"/>
            </a:scene3d>
            <a:sp3d contourW="12700"/>
          </a:bodyPr>
          <a:lstStyle/>
          <a:p>
            <a:pPr algn="ctr"/>
            <a:r>
              <a:rPr lang="en-US" altLang="zh-CN" sz="2000" b="1" dirty="0">
                <a:solidFill>
                  <a:schemeClr val="accent3"/>
                </a:solidFill>
                <a:latin typeface="Century Gothic" panose="020B0502020202020204" pitchFamily="34" charset="0"/>
              </a:rPr>
              <a:t>PART 07</a:t>
            </a:r>
            <a:endParaRPr lang="zh-CN" altLang="en-US" sz="2000" b="1" dirty="0">
              <a:solidFill>
                <a:schemeClr val="accent3"/>
              </a:solidFill>
              <a:latin typeface="Century Gothic" panose="020B0502020202020204" pitchFamily="34" charset="0"/>
            </a:endParaRPr>
          </a:p>
        </p:txBody>
      </p:sp>
      <p:pic>
        <p:nvPicPr>
          <p:cNvPr id="14" name="图片 1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16378" y="275772"/>
            <a:ext cx="841828" cy="841828"/>
          </a:xfrm>
          <a:prstGeom prst="rect">
            <a:avLst/>
          </a:prstGeom>
        </p:spPr>
      </p:pic>
      <p:pic>
        <p:nvPicPr>
          <p:cNvPr id="17" name="图片 16"/>
          <p:cNvPicPr>
            <a:picLocks noChangeAspect="1"/>
          </p:cNvPicPr>
          <p:nvPr/>
        </p:nvPicPr>
        <p:blipFill rotWithShape="1">
          <a:blip r:embed="rId2" cstate="print">
            <a:extLst>
              <a:ext uri="{28A0092B-C50C-407E-A947-70E740481C1C}">
                <a14:useLocalDpi xmlns:a14="http://schemas.microsoft.com/office/drawing/2010/main" val="0"/>
              </a:ext>
            </a:extLst>
          </a:blip>
          <a:srcRect b="49352"/>
          <a:stretch>
            <a:fillRect/>
          </a:stretch>
        </p:blipFill>
        <p:spPr>
          <a:xfrm>
            <a:off x="9907769" y="4143719"/>
            <a:ext cx="2271731" cy="271428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9401175" y="1811655"/>
            <a:ext cx="2133600" cy="369570"/>
          </a:xfrm>
          <a:prstGeom prst="rect">
            <a:avLst/>
          </a:prstGeom>
          <a:noFill/>
        </p:spPr>
        <p:txBody>
          <a:bodyPr wrap="square" rtlCol="0">
            <a:spAutoFit/>
            <a:scene3d>
              <a:camera prst="orthographicFront"/>
              <a:lightRig rig="threePt" dir="t"/>
            </a:scene3d>
            <a:sp3d contourW="12700"/>
          </a:bodyPr>
          <a:lstStyle/>
          <a:p>
            <a:endParaRPr lang="zh-CN" altLang="en-US" b="1" dirty="0">
              <a:solidFill>
                <a:schemeClr val="tx1">
                  <a:lumMod val="75000"/>
                  <a:lumOff val="25000"/>
                </a:schemeClr>
              </a:solidFill>
              <a:latin typeface="Century Gothic" panose="020B0502020202020204" pitchFamily="34" charset="0"/>
            </a:endParaRPr>
          </a:p>
        </p:txBody>
      </p:sp>
      <p:grpSp>
        <p:nvGrpSpPr>
          <p:cNvPr id="3" name="组合 2"/>
          <p:cNvGrpSpPr/>
          <p:nvPr/>
        </p:nvGrpSpPr>
        <p:grpSpPr>
          <a:xfrm>
            <a:off x="2482362" y="1153753"/>
            <a:ext cx="9390242" cy="4885257"/>
            <a:chOff x="1107" y="2655"/>
            <a:chExt cx="11583" cy="6235"/>
          </a:xfrm>
        </p:grpSpPr>
        <p:sp>
          <p:nvSpPr>
            <p:cNvPr id="4" name="íśľiḓê"/>
            <p:cNvSpPr/>
            <p:nvPr/>
          </p:nvSpPr>
          <p:spPr>
            <a:xfrm>
              <a:off x="4060" y="5755"/>
              <a:ext cx="2770" cy="560"/>
            </a:xfrm>
            <a:prstGeom prst="chevron">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wrap="none" anchor="ctr">
              <a:normAutofit/>
            </a:bodyPr>
            <a:lstStyle/>
            <a:p>
              <a:pPr algn="ctr"/>
              <a:r>
                <a:rPr lang="en-US" sz="1600" b="1" dirty="0">
                  <a:solidFill>
                    <a:schemeClr val="bg1"/>
                  </a:solidFill>
                  <a:latin typeface="Agency FB" panose="020B0503020202020204" pitchFamily="34" charset="0"/>
                </a:rPr>
                <a:t>2020.1-2</a:t>
              </a:r>
              <a:endParaRPr lang="en-US" sz="1600" b="1" dirty="0">
                <a:solidFill>
                  <a:schemeClr val="bg1"/>
                </a:solidFill>
                <a:latin typeface="Agency FB" panose="020B0503020202020204" pitchFamily="34" charset="0"/>
              </a:endParaRPr>
            </a:p>
          </p:txBody>
        </p:sp>
        <p:sp>
          <p:nvSpPr>
            <p:cNvPr id="5" name="ïš1íďe"/>
            <p:cNvSpPr/>
            <p:nvPr/>
          </p:nvSpPr>
          <p:spPr>
            <a:xfrm>
              <a:off x="6830" y="5755"/>
              <a:ext cx="2770" cy="560"/>
            </a:xfrm>
            <a:prstGeom prst="chevro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wrap="none" anchor="ctr">
              <a:normAutofit/>
            </a:bodyPr>
            <a:lstStyle/>
            <a:p>
              <a:pPr algn="ctr"/>
              <a:r>
                <a:rPr lang="en-US" sz="1600" b="1" dirty="0">
                  <a:solidFill>
                    <a:schemeClr val="bg1"/>
                  </a:solidFill>
                  <a:latin typeface="Agency FB" panose="020B0503020202020204" pitchFamily="34" charset="0"/>
                </a:rPr>
                <a:t>2020.3-6</a:t>
              </a:r>
              <a:endParaRPr lang="en-US" sz="1600" b="1" dirty="0">
                <a:solidFill>
                  <a:schemeClr val="bg1"/>
                </a:solidFill>
                <a:latin typeface="Agency FB" panose="020B0503020202020204" pitchFamily="34" charset="0"/>
              </a:endParaRPr>
            </a:p>
          </p:txBody>
        </p:sp>
        <p:sp>
          <p:nvSpPr>
            <p:cNvPr id="9" name="ísḻíďè"/>
            <p:cNvSpPr/>
            <p:nvPr/>
          </p:nvSpPr>
          <p:spPr>
            <a:xfrm>
              <a:off x="1291" y="5755"/>
              <a:ext cx="2770" cy="560"/>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none" anchor="ctr">
              <a:normAutofit/>
            </a:bodyPr>
            <a:lstStyle/>
            <a:p>
              <a:pPr algn="ctr"/>
              <a:r>
                <a:rPr lang="en-US" sz="1600" b="1" dirty="0">
                  <a:solidFill>
                    <a:schemeClr val="bg1"/>
                  </a:solidFill>
                  <a:latin typeface="Agency FB" panose="020B0503020202020204" pitchFamily="34" charset="0"/>
                </a:rPr>
                <a:t>2019.11-12</a:t>
              </a:r>
              <a:endParaRPr lang="en-US" sz="1600" b="1" dirty="0">
                <a:solidFill>
                  <a:schemeClr val="bg1"/>
                </a:solidFill>
                <a:latin typeface="Agency FB" panose="020B0503020202020204" pitchFamily="34" charset="0"/>
              </a:endParaRPr>
            </a:p>
          </p:txBody>
        </p:sp>
        <p:cxnSp>
          <p:nvCxnSpPr>
            <p:cNvPr id="14" name="Straight Connector 45"/>
            <p:cNvCxnSpPr/>
            <p:nvPr/>
          </p:nvCxnSpPr>
          <p:spPr>
            <a:xfrm flipV="1">
              <a:off x="2647" y="4825"/>
              <a:ext cx="0" cy="729"/>
            </a:xfrm>
            <a:prstGeom prst="line">
              <a:avLst/>
            </a:prstGeom>
            <a:ln w="9525">
              <a:solidFill>
                <a:schemeClr val="bg2">
                  <a:lumMod val="9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5" name="Straight Connector 46"/>
            <p:cNvCxnSpPr/>
            <p:nvPr/>
          </p:nvCxnSpPr>
          <p:spPr>
            <a:xfrm flipV="1">
              <a:off x="5313" y="6516"/>
              <a:ext cx="0" cy="729"/>
            </a:xfrm>
            <a:prstGeom prst="line">
              <a:avLst/>
            </a:prstGeom>
            <a:ln w="9525">
              <a:solidFill>
                <a:schemeClr val="bg2">
                  <a:lumMod val="9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49"/>
            <p:cNvCxnSpPr/>
            <p:nvPr/>
          </p:nvCxnSpPr>
          <p:spPr>
            <a:xfrm flipV="1">
              <a:off x="8167" y="4825"/>
              <a:ext cx="0" cy="729"/>
            </a:xfrm>
            <a:prstGeom prst="line">
              <a:avLst/>
            </a:prstGeom>
            <a:ln w="9525">
              <a:solidFill>
                <a:schemeClr val="bg2">
                  <a:lumMod val="90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34" name="组合 33"/>
            <p:cNvGrpSpPr/>
            <p:nvPr/>
          </p:nvGrpSpPr>
          <p:grpSpPr>
            <a:xfrm>
              <a:off x="1107" y="2655"/>
              <a:ext cx="3625" cy="2177"/>
              <a:chOff x="1509043" y="2349127"/>
              <a:chExt cx="2166458" cy="1382500"/>
            </a:xfrm>
          </p:grpSpPr>
          <p:sp>
            <p:nvSpPr>
              <p:cNvPr id="35" name="文本框 34"/>
              <p:cNvSpPr txBox="1"/>
              <p:nvPr/>
            </p:nvSpPr>
            <p:spPr>
              <a:xfrm>
                <a:off x="1541720" y="2349127"/>
                <a:ext cx="2133781" cy="369332"/>
              </a:xfrm>
              <a:prstGeom prst="rect">
                <a:avLst/>
              </a:prstGeom>
              <a:noFill/>
            </p:spPr>
            <p:txBody>
              <a:bodyPr wrap="square" rtlCol="0">
                <a:spAutoFit/>
                <a:scene3d>
                  <a:camera prst="orthographicFront"/>
                  <a:lightRig rig="threePt" dir="t"/>
                </a:scene3d>
                <a:sp3d contourW="12700"/>
              </a:bodyPr>
              <a:lstStyle/>
              <a:p>
                <a:endParaRPr lang="zh-CN" altLang="en-US" b="1" dirty="0">
                  <a:solidFill>
                    <a:schemeClr val="tx1">
                      <a:lumMod val="75000"/>
                      <a:lumOff val="25000"/>
                    </a:schemeClr>
                  </a:solidFill>
                  <a:latin typeface="Century Gothic" panose="020B0502020202020204" pitchFamily="34" charset="0"/>
                </a:endParaRPr>
              </a:p>
            </p:txBody>
          </p:sp>
          <p:sp>
            <p:nvSpPr>
              <p:cNvPr id="36" name="文本框 35"/>
              <p:cNvSpPr txBox="1"/>
              <p:nvPr/>
            </p:nvSpPr>
            <p:spPr>
              <a:xfrm>
                <a:off x="1509043" y="3060549"/>
                <a:ext cx="2110346" cy="671078"/>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zh-CN" sz="1400" dirty="0"/>
                  <a:t>将</a:t>
                </a:r>
                <a:r>
                  <a:rPr lang="en-US" altLang="zh-CN" sz="1400" dirty="0"/>
                  <a:t>part 1</a:t>
                </a:r>
                <a:r>
                  <a:rPr lang="zh-CN" altLang="en-US" sz="1400" dirty="0"/>
                  <a:t>的仿真部分算法进行改进，</a:t>
                </a:r>
                <a:endParaRPr lang="zh-CN" altLang="en-US" sz="1400" dirty="0"/>
              </a:p>
              <a:p>
                <a:pPr algn="ctr">
                  <a:lnSpc>
                    <a:spcPct val="114000"/>
                  </a:lnSpc>
                </a:pPr>
                <a:r>
                  <a:rPr lang="zh-CN" altLang="en-US" sz="1400" dirty="0"/>
                  <a:t>并将其实施到实物中，</a:t>
                </a:r>
                <a:endParaRPr lang="zh-CN" altLang="en-US" sz="1400" dirty="0"/>
              </a:p>
              <a:p>
                <a:pPr algn="ctr">
                  <a:lnSpc>
                    <a:spcPct val="114000"/>
                  </a:lnSpc>
                </a:pPr>
                <a:r>
                  <a:rPr lang="zh-CN" altLang="en-US" sz="1400" dirty="0"/>
                  <a:t>保证其鲁棒性和稳定性。</a:t>
                </a:r>
                <a:endParaRPr lang="zh-CN" altLang="en-US" sz="1400" dirty="0"/>
              </a:p>
            </p:txBody>
          </p:sp>
        </p:grpSp>
        <p:grpSp>
          <p:nvGrpSpPr>
            <p:cNvPr id="37" name="组合 36"/>
            <p:cNvGrpSpPr/>
            <p:nvPr/>
          </p:nvGrpSpPr>
          <p:grpSpPr>
            <a:xfrm>
              <a:off x="6558" y="2853"/>
              <a:ext cx="6132" cy="1731"/>
              <a:chOff x="-218078" y="2349127"/>
              <a:chExt cx="3893579" cy="1099340"/>
            </a:xfrm>
          </p:grpSpPr>
          <p:sp>
            <p:nvSpPr>
              <p:cNvPr id="38" name="文本框 37"/>
              <p:cNvSpPr txBox="1"/>
              <p:nvPr/>
            </p:nvSpPr>
            <p:spPr>
              <a:xfrm>
                <a:off x="1541720" y="2349127"/>
                <a:ext cx="2133781" cy="369332"/>
              </a:xfrm>
              <a:prstGeom prst="rect">
                <a:avLst/>
              </a:prstGeom>
              <a:noFill/>
            </p:spPr>
            <p:txBody>
              <a:bodyPr wrap="square" rtlCol="0">
                <a:spAutoFit/>
                <a:scene3d>
                  <a:camera prst="orthographicFront"/>
                  <a:lightRig rig="threePt" dir="t"/>
                </a:scene3d>
                <a:sp3d contourW="12700"/>
              </a:bodyPr>
              <a:lstStyle/>
              <a:p>
                <a:endParaRPr lang="zh-CN" altLang="en-US" b="1" dirty="0">
                  <a:solidFill>
                    <a:schemeClr val="tx1">
                      <a:lumMod val="75000"/>
                      <a:lumOff val="25000"/>
                    </a:schemeClr>
                  </a:solidFill>
                  <a:latin typeface="Century Gothic" panose="020B0502020202020204" pitchFamily="34" charset="0"/>
                </a:endParaRPr>
              </a:p>
            </p:txBody>
          </p:sp>
          <p:sp>
            <p:nvSpPr>
              <p:cNvPr id="39" name="文本框 38"/>
              <p:cNvSpPr txBox="1"/>
              <p:nvPr/>
            </p:nvSpPr>
            <p:spPr>
              <a:xfrm>
                <a:off x="-218078" y="2816535"/>
                <a:ext cx="2042476" cy="631932"/>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400" dirty="0"/>
                  <a:t>查阅</a:t>
                </a:r>
                <a:r>
                  <a:rPr lang="en-US" altLang="zh-CN" sz="1400" dirty="0"/>
                  <a:t>motion predict</a:t>
                </a:r>
                <a:r>
                  <a:rPr lang="zh-CN" altLang="en-US" sz="1400" dirty="0"/>
                  <a:t>相关论文，</a:t>
                </a:r>
                <a:endParaRPr lang="zh-CN" altLang="en-US" sz="1400" dirty="0"/>
              </a:p>
              <a:p>
                <a:pPr algn="ctr">
                  <a:lnSpc>
                    <a:spcPct val="114000"/>
                  </a:lnSpc>
                </a:pPr>
                <a:r>
                  <a:rPr lang="zh-CN" altLang="en-US" sz="1400" dirty="0"/>
                  <a:t>学习并复现。</a:t>
                </a:r>
                <a:endParaRPr lang="zh-CN" altLang="en-US" sz="1400" dirty="0"/>
              </a:p>
              <a:p>
                <a:pPr algn="ctr">
                  <a:lnSpc>
                    <a:spcPct val="114000"/>
                  </a:lnSpc>
                </a:pPr>
                <a:r>
                  <a:rPr lang="zh-CN" altLang="en-US" sz="1400" dirty="0"/>
                  <a:t>完善功能并完成论文的撰写。</a:t>
                </a:r>
                <a:r>
                  <a:rPr lang="en-US" altLang="zh-CN" sz="1400" dirty="0"/>
                  <a:t> </a:t>
                </a:r>
                <a:endParaRPr lang="en-US" altLang="zh-CN" sz="1400" dirty="0"/>
              </a:p>
            </p:txBody>
          </p:sp>
        </p:grpSp>
        <p:grpSp>
          <p:nvGrpSpPr>
            <p:cNvPr id="46" name="组合 45"/>
            <p:cNvGrpSpPr/>
            <p:nvPr/>
          </p:nvGrpSpPr>
          <p:grpSpPr>
            <a:xfrm>
              <a:off x="6457" y="7519"/>
              <a:ext cx="3360" cy="943"/>
              <a:chOff x="1541720" y="2349127"/>
              <a:chExt cx="2133781" cy="598882"/>
            </a:xfrm>
          </p:grpSpPr>
          <p:sp>
            <p:nvSpPr>
              <p:cNvPr id="47" name="文本框 46"/>
              <p:cNvSpPr txBox="1"/>
              <p:nvPr/>
            </p:nvSpPr>
            <p:spPr>
              <a:xfrm>
                <a:off x="1541720" y="2349127"/>
                <a:ext cx="2133781" cy="369332"/>
              </a:xfrm>
              <a:prstGeom prst="rect">
                <a:avLst/>
              </a:prstGeom>
              <a:noFill/>
            </p:spPr>
            <p:txBody>
              <a:bodyPr wrap="square" rtlCol="0">
                <a:spAutoFit/>
                <a:scene3d>
                  <a:camera prst="orthographicFront"/>
                  <a:lightRig rig="threePt" dir="t"/>
                </a:scene3d>
                <a:sp3d contourW="12700"/>
              </a:bodyPr>
              <a:lstStyle/>
              <a:p>
                <a:pPr algn="r"/>
                <a:endParaRPr lang="zh-CN" altLang="en-US" b="1" dirty="0">
                  <a:solidFill>
                    <a:schemeClr val="tx1">
                      <a:lumMod val="75000"/>
                      <a:lumOff val="25000"/>
                    </a:schemeClr>
                  </a:solidFill>
                  <a:latin typeface="Century Gothic" panose="020B0502020202020204" pitchFamily="34" charset="0"/>
                </a:endParaRPr>
              </a:p>
            </p:txBody>
          </p:sp>
          <p:sp>
            <p:nvSpPr>
              <p:cNvPr id="48" name="文本框 47"/>
              <p:cNvSpPr txBox="1"/>
              <p:nvPr/>
            </p:nvSpPr>
            <p:spPr>
              <a:xfrm>
                <a:off x="1633025" y="2687681"/>
                <a:ext cx="2042476" cy="260328"/>
              </a:xfrm>
              <a:prstGeom prst="rect">
                <a:avLst/>
              </a:prstGeom>
              <a:noFill/>
            </p:spPr>
            <p:txBody>
              <a:bodyPr wrap="square" rtlCol="0">
                <a:spAutoFit/>
                <a:scene3d>
                  <a:camera prst="orthographicFront"/>
                  <a:lightRig rig="threePt" dir="t"/>
                </a:scene3d>
                <a:sp3d contourW="12700"/>
              </a:bodyPr>
              <a:lstStyle/>
              <a:p>
                <a:pPr algn="r">
                  <a:lnSpc>
                    <a:spcPct val="114000"/>
                  </a:lnSpc>
                </a:pPr>
                <a:endParaRPr lang="en-US" altLang="zh-CN" sz="1050" dirty="0">
                  <a:solidFill>
                    <a:schemeClr val="tx1">
                      <a:lumMod val="50000"/>
                      <a:lumOff val="50000"/>
                    </a:schemeClr>
                  </a:solidFill>
                  <a:latin typeface="Century Gothic" panose="020B0502020202020204" pitchFamily="34" charset="0"/>
                  <a:ea typeface="+mj-ea"/>
                </a:endParaRPr>
              </a:p>
            </p:txBody>
          </p:sp>
        </p:grpSp>
        <p:grpSp>
          <p:nvGrpSpPr>
            <p:cNvPr id="49" name="组合 48"/>
            <p:cNvGrpSpPr/>
            <p:nvPr/>
          </p:nvGrpSpPr>
          <p:grpSpPr>
            <a:xfrm>
              <a:off x="1162" y="7519"/>
              <a:ext cx="6273" cy="1370"/>
              <a:chOff x="1541720" y="2349127"/>
              <a:chExt cx="3983489" cy="870239"/>
            </a:xfrm>
          </p:grpSpPr>
          <p:sp>
            <p:nvSpPr>
              <p:cNvPr id="50" name="文本框 49"/>
              <p:cNvSpPr txBox="1"/>
              <p:nvPr/>
            </p:nvSpPr>
            <p:spPr>
              <a:xfrm>
                <a:off x="1541720" y="2380384"/>
                <a:ext cx="2133781" cy="369332"/>
              </a:xfrm>
              <a:prstGeom prst="rect">
                <a:avLst/>
              </a:prstGeom>
              <a:noFill/>
            </p:spPr>
            <p:txBody>
              <a:bodyPr wrap="square" rtlCol="0">
                <a:spAutoFit/>
                <a:scene3d>
                  <a:camera prst="orthographicFront"/>
                  <a:lightRig rig="threePt" dir="t"/>
                </a:scene3d>
                <a:sp3d contourW="12700"/>
              </a:bodyPr>
              <a:lstStyle/>
              <a:p>
                <a:pPr algn="r"/>
                <a:endParaRPr lang="zh-CN" altLang="en-US" b="1" dirty="0">
                  <a:solidFill>
                    <a:schemeClr val="tx1">
                      <a:lumMod val="75000"/>
                      <a:lumOff val="25000"/>
                    </a:schemeClr>
                  </a:solidFill>
                  <a:latin typeface="Century Gothic" panose="020B0502020202020204" pitchFamily="34" charset="0"/>
                </a:endParaRPr>
              </a:p>
            </p:txBody>
          </p:sp>
          <p:sp>
            <p:nvSpPr>
              <p:cNvPr id="51" name="文本框 50"/>
              <p:cNvSpPr txBox="1"/>
              <p:nvPr/>
            </p:nvSpPr>
            <p:spPr>
              <a:xfrm>
                <a:off x="3071650" y="2349127"/>
                <a:ext cx="2453559" cy="870239"/>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zh-CN" sz="1400" dirty="0"/>
                  <a:t>将</a:t>
                </a:r>
                <a:r>
                  <a:rPr lang="en-US" altLang="zh-CN" sz="1400" dirty="0"/>
                  <a:t>part 2</a:t>
                </a:r>
                <a:r>
                  <a:rPr lang="zh-CN" altLang="en-US" sz="1400" dirty="0"/>
                  <a:t>、</a:t>
                </a:r>
                <a:r>
                  <a:rPr lang="en-US" altLang="zh-CN" sz="1400" dirty="0"/>
                  <a:t>part 3</a:t>
                </a:r>
                <a:r>
                  <a:rPr lang="zh-CN" altLang="en-US" sz="1400" dirty="0"/>
                  <a:t>的被动服务部分完成，</a:t>
                </a:r>
                <a:endParaRPr lang="zh-CN" altLang="en-US" sz="1400" dirty="0"/>
              </a:p>
              <a:p>
                <a:pPr algn="ctr">
                  <a:lnSpc>
                    <a:spcPct val="114000"/>
                  </a:lnSpc>
                </a:pPr>
                <a:r>
                  <a:rPr lang="zh-CN" altLang="en-US" sz="1400" dirty="0"/>
                  <a:t>主要涉及部分为语音部分。</a:t>
                </a:r>
                <a:endParaRPr lang="zh-CN" altLang="en-US" sz="1400" dirty="0"/>
              </a:p>
              <a:p>
                <a:pPr algn="ctr">
                  <a:lnSpc>
                    <a:spcPct val="114000"/>
                  </a:lnSpc>
                </a:pPr>
                <a:r>
                  <a:rPr lang="zh-CN" altLang="en-US" sz="1400" dirty="0"/>
                  <a:t>开始调研</a:t>
                </a:r>
                <a:r>
                  <a:rPr lang="en-US" altLang="zh-CN" sz="1400" dirty="0"/>
                  <a:t>part 3</a:t>
                </a:r>
                <a:r>
                  <a:rPr lang="zh-CN" altLang="en-US" sz="1400" dirty="0"/>
                  <a:t>主动服务部分，</a:t>
                </a:r>
                <a:endParaRPr lang="zh-CN" altLang="en-US" sz="1400" dirty="0"/>
              </a:p>
              <a:p>
                <a:pPr algn="ctr">
                  <a:lnSpc>
                    <a:spcPct val="114000"/>
                  </a:lnSpc>
                </a:pPr>
                <a:r>
                  <a:rPr lang="zh-CN" altLang="en-US" sz="1400" dirty="0"/>
                  <a:t>即</a:t>
                </a:r>
                <a:r>
                  <a:rPr lang="en-US" altLang="zh-CN" sz="1400" dirty="0"/>
                  <a:t>motion predict</a:t>
                </a:r>
                <a:r>
                  <a:rPr lang="zh-CN" altLang="en-US" sz="1400" dirty="0"/>
                  <a:t>。</a:t>
                </a:r>
                <a:endParaRPr lang="zh-CN" altLang="en-US" sz="1400" dirty="0"/>
              </a:p>
            </p:txBody>
          </p:sp>
        </p:grpSp>
      </p:grpSp>
      <p:grpSp>
        <p:nvGrpSpPr>
          <p:cNvPr id="59" name="组合 58"/>
          <p:cNvGrpSpPr/>
          <p:nvPr/>
        </p:nvGrpSpPr>
        <p:grpSpPr>
          <a:xfrm>
            <a:off x="387125" y="299356"/>
            <a:ext cx="12126303" cy="6596744"/>
            <a:chOff x="387125" y="299356"/>
            <a:chExt cx="12126303" cy="6596744"/>
          </a:xfrm>
        </p:grpSpPr>
        <p:grpSp>
          <p:nvGrpSpPr>
            <p:cNvPr id="60" name="组合 59"/>
            <p:cNvGrpSpPr/>
            <p:nvPr/>
          </p:nvGrpSpPr>
          <p:grpSpPr>
            <a:xfrm>
              <a:off x="387125" y="299356"/>
              <a:ext cx="1316500" cy="883947"/>
              <a:chOff x="1276124" y="1279752"/>
              <a:chExt cx="6401933" cy="4298496"/>
            </a:xfrm>
          </p:grpSpPr>
          <p:sp>
            <p:nvSpPr>
              <p:cNvPr id="68" name="菱形 67"/>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菱形 68"/>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1" name="文本框 60"/>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07</a:t>
              </a:r>
              <a:endParaRPr lang="zh-CN" altLang="en-US" sz="3200" dirty="0">
                <a:solidFill>
                  <a:schemeClr val="accent1"/>
                </a:solidFill>
                <a:latin typeface="Agency FB" panose="020B0503020202020204" pitchFamily="34" charset="0"/>
              </a:endParaRPr>
            </a:p>
          </p:txBody>
        </p:sp>
        <p:sp>
          <p:nvSpPr>
            <p:cNvPr id="66" name="文本框 65"/>
            <p:cNvSpPr txBox="1"/>
            <p:nvPr/>
          </p:nvSpPr>
          <p:spPr>
            <a:xfrm>
              <a:off x="1831817" y="498945"/>
              <a:ext cx="4198105" cy="521970"/>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accent3"/>
                  </a:solidFill>
                  <a:sym typeface="+mn-ea"/>
                </a:rPr>
                <a:t>下一步计划</a:t>
              </a:r>
              <a:endParaRPr lang="zh-CN" altLang="en-US" sz="2800" b="1" dirty="0">
                <a:solidFill>
                  <a:schemeClr val="accent3"/>
                </a:solidFill>
                <a:latin typeface="Century Gothic" panose="020B0502020202020204" pitchFamily="34" charset="0"/>
                <a:sym typeface="+mn-ea"/>
              </a:endParaRPr>
            </a:p>
          </p:txBody>
        </p:sp>
        <p:grpSp>
          <p:nvGrpSpPr>
            <p:cNvPr id="63" name="组合 62"/>
            <p:cNvGrpSpPr/>
            <p:nvPr/>
          </p:nvGrpSpPr>
          <p:grpSpPr>
            <a:xfrm>
              <a:off x="11572872" y="6254988"/>
              <a:ext cx="940556" cy="641112"/>
              <a:chOff x="11395287" y="6034159"/>
              <a:chExt cx="1208633" cy="823841"/>
            </a:xfrm>
          </p:grpSpPr>
          <p:sp>
            <p:nvSpPr>
              <p:cNvPr id="64" name="菱形 63"/>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菱形 64"/>
              <p:cNvSpPr/>
              <p:nvPr/>
            </p:nvSpPr>
            <p:spPr>
              <a:xfrm>
                <a:off x="11395287" y="6157367"/>
                <a:ext cx="577426" cy="57742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菱形 2"/>
          <p:cNvSpPr/>
          <p:nvPr/>
        </p:nvSpPr>
        <p:spPr>
          <a:xfrm>
            <a:off x="3379561" y="1279752"/>
            <a:ext cx="4298496" cy="429849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菱形 3"/>
          <p:cNvSpPr/>
          <p:nvPr/>
        </p:nvSpPr>
        <p:spPr>
          <a:xfrm>
            <a:off x="8259355" y="3139440"/>
            <a:ext cx="579120" cy="579120"/>
          </a:xfrm>
          <a:prstGeom prst="diamond">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菱形 4"/>
          <p:cNvSpPr/>
          <p:nvPr/>
        </p:nvSpPr>
        <p:spPr>
          <a:xfrm>
            <a:off x="9159243" y="3139440"/>
            <a:ext cx="579120" cy="579120"/>
          </a:xfrm>
          <a:prstGeom prst="diamond">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菱形 5"/>
          <p:cNvSpPr/>
          <p:nvPr/>
        </p:nvSpPr>
        <p:spPr>
          <a:xfrm>
            <a:off x="10059130" y="3139440"/>
            <a:ext cx="579120" cy="579120"/>
          </a:xfrm>
          <a:prstGeom prst="diamond">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菱形 6"/>
          <p:cNvSpPr/>
          <p:nvPr/>
        </p:nvSpPr>
        <p:spPr>
          <a:xfrm>
            <a:off x="8418650" y="3316194"/>
            <a:ext cx="260529" cy="225611"/>
          </a:xfrm>
          <a:custGeom>
            <a:avLst/>
            <a:gdLst>
              <a:gd name="connsiteX0" fmla="*/ 205065 w 605876"/>
              <a:gd name="connsiteY0" fmla="*/ 428776 h 524672"/>
              <a:gd name="connsiteX1" fmla="*/ 226551 w 605876"/>
              <a:gd name="connsiteY1" fmla="*/ 446081 h 524672"/>
              <a:gd name="connsiteX2" fmla="*/ 233109 w 605876"/>
              <a:gd name="connsiteY2" fmla="*/ 453684 h 524672"/>
              <a:gd name="connsiteX3" fmla="*/ 228349 w 605876"/>
              <a:gd name="connsiteY3" fmla="*/ 499196 h 524672"/>
              <a:gd name="connsiteX4" fmla="*/ 223377 w 605876"/>
              <a:gd name="connsiteY4" fmla="*/ 507538 h 524672"/>
              <a:gd name="connsiteX5" fmla="*/ 141188 w 605876"/>
              <a:gd name="connsiteY5" fmla="*/ 476282 h 524672"/>
              <a:gd name="connsiteX6" fmla="*/ 176835 w 605876"/>
              <a:gd name="connsiteY6" fmla="*/ 430241 h 524672"/>
              <a:gd name="connsiteX7" fmla="*/ 205065 w 605876"/>
              <a:gd name="connsiteY7" fmla="*/ 428776 h 524672"/>
              <a:gd name="connsiteX8" fmla="*/ 481191 w 605876"/>
              <a:gd name="connsiteY8" fmla="*/ 426712 h 524672"/>
              <a:gd name="connsiteX9" fmla="*/ 499583 w 605876"/>
              <a:gd name="connsiteY9" fmla="*/ 434333 h 524672"/>
              <a:gd name="connsiteX10" fmla="*/ 510478 w 605876"/>
              <a:gd name="connsiteY10" fmla="*/ 438454 h 524672"/>
              <a:gd name="connsiteX11" fmla="*/ 526874 w 605876"/>
              <a:gd name="connsiteY11" fmla="*/ 493716 h 524672"/>
              <a:gd name="connsiteX12" fmla="*/ 478851 w 605876"/>
              <a:gd name="connsiteY12" fmla="*/ 524041 h 524672"/>
              <a:gd name="connsiteX13" fmla="*/ 435059 w 605876"/>
              <a:gd name="connsiteY13" fmla="*/ 484629 h 524672"/>
              <a:gd name="connsiteX14" fmla="*/ 460022 w 605876"/>
              <a:gd name="connsiteY14" fmla="*/ 432008 h 524672"/>
              <a:gd name="connsiteX15" fmla="*/ 481191 w 605876"/>
              <a:gd name="connsiteY15" fmla="*/ 426712 h 524672"/>
              <a:gd name="connsiteX16" fmla="*/ 53061 w 605876"/>
              <a:gd name="connsiteY16" fmla="*/ 1 h 524672"/>
              <a:gd name="connsiteX17" fmla="*/ 98044 w 605876"/>
              <a:gd name="connsiteY17" fmla="*/ 2087 h 524672"/>
              <a:gd name="connsiteX18" fmla="*/ 147021 w 605876"/>
              <a:gd name="connsiteY18" fmla="*/ 21735 h 524672"/>
              <a:gd name="connsiteX19" fmla="*/ 159609 w 605876"/>
              <a:gd name="connsiteY19" fmla="*/ 48882 h 524672"/>
              <a:gd name="connsiteX20" fmla="*/ 576919 w 605876"/>
              <a:gd name="connsiteY20" fmla="*/ 34622 h 524672"/>
              <a:gd name="connsiteX21" fmla="*/ 604951 w 605876"/>
              <a:gd name="connsiteY21" fmla="*/ 62508 h 524672"/>
              <a:gd name="connsiteX22" fmla="*/ 551531 w 605876"/>
              <a:gd name="connsiteY22" fmla="*/ 185886 h 524672"/>
              <a:gd name="connsiteX23" fmla="*/ 509959 w 605876"/>
              <a:gd name="connsiteY23" fmla="*/ 288244 h 524672"/>
              <a:gd name="connsiteX24" fmla="*/ 501919 w 605876"/>
              <a:gd name="connsiteY24" fmla="*/ 295532 h 524672"/>
              <a:gd name="connsiteX25" fmla="*/ 486898 w 605876"/>
              <a:gd name="connsiteY25" fmla="*/ 302082 h 524672"/>
              <a:gd name="connsiteX26" fmla="*/ 487216 w 605876"/>
              <a:gd name="connsiteY26" fmla="*/ 302927 h 524672"/>
              <a:gd name="connsiteX27" fmla="*/ 212394 w 605876"/>
              <a:gd name="connsiteY27" fmla="*/ 303772 h 524672"/>
              <a:gd name="connsiteX28" fmla="*/ 198748 w 605876"/>
              <a:gd name="connsiteY28" fmla="*/ 360813 h 524672"/>
              <a:gd name="connsiteX29" fmla="*/ 533865 w 605876"/>
              <a:gd name="connsiteY29" fmla="*/ 360285 h 524672"/>
              <a:gd name="connsiteX30" fmla="*/ 533865 w 605876"/>
              <a:gd name="connsiteY30" fmla="*/ 403594 h 524672"/>
              <a:gd name="connsiteX31" fmla="*/ 167225 w 605876"/>
              <a:gd name="connsiteY31" fmla="*/ 406340 h 524672"/>
              <a:gd name="connsiteX32" fmla="*/ 145434 w 605876"/>
              <a:gd name="connsiteY32" fmla="*/ 377714 h 524672"/>
              <a:gd name="connsiteX33" fmla="*/ 181612 w 605876"/>
              <a:gd name="connsiteY33" fmla="*/ 279793 h 524672"/>
              <a:gd name="connsiteX34" fmla="*/ 181506 w 605876"/>
              <a:gd name="connsiteY34" fmla="*/ 279793 h 524672"/>
              <a:gd name="connsiteX35" fmla="*/ 131789 w 605876"/>
              <a:gd name="connsiteY35" fmla="*/ 122507 h 524672"/>
              <a:gd name="connsiteX36" fmla="*/ 98044 w 605876"/>
              <a:gd name="connsiteY36" fmla="*/ 47298 h 524672"/>
              <a:gd name="connsiteX37" fmla="*/ 30979 w 605876"/>
              <a:gd name="connsiteY37" fmla="*/ 45291 h 524672"/>
              <a:gd name="connsiteX38" fmla="*/ 20824 w 605876"/>
              <a:gd name="connsiteY38" fmla="*/ 47931 h 524672"/>
              <a:gd name="connsiteX39" fmla="*/ 10140 w 605876"/>
              <a:gd name="connsiteY39" fmla="*/ 8214 h 524672"/>
              <a:gd name="connsiteX40" fmla="*/ 53061 w 605876"/>
              <a:gd name="connsiteY40" fmla="*/ 1 h 52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5876" h="524672">
                <a:moveTo>
                  <a:pt x="205065" y="428776"/>
                </a:moveTo>
                <a:cubicBezTo>
                  <a:pt x="214175" y="431298"/>
                  <a:pt x="222161" y="436947"/>
                  <a:pt x="226551" y="446081"/>
                </a:cubicBezTo>
                <a:cubicBezTo>
                  <a:pt x="229089" y="448299"/>
                  <a:pt x="231310" y="450833"/>
                  <a:pt x="233109" y="453684"/>
                </a:cubicBezTo>
                <a:cubicBezTo>
                  <a:pt x="242100" y="468151"/>
                  <a:pt x="238186" y="486102"/>
                  <a:pt x="228349" y="499196"/>
                </a:cubicBezTo>
                <a:cubicBezTo>
                  <a:pt x="226974" y="502047"/>
                  <a:pt x="225493" y="504793"/>
                  <a:pt x="223377" y="507538"/>
                </a:cubicBezTo>
                <a:cubicBezTo>
                  <a:pt x="196721" y="542174"/>
                  <a:pt x="136746" y="520527"/>
                  <a:pt x="141188" y="476282"/>
                </a:cubicBezTo>
                <a:cubicBezTo>
                  <a:pt x="143198" y="455902"/>
                  <a:pt x="157690" y="437528"/>
                  <a:pt x="176835" y="430241"/>
                </a:cubicBezTo>
                <a:cubicBezTo>
                  <a:pt x="185721" y="426862"/>
                  <a:pt x="195955" y="426255"/>
                  <a:pt x="205065" y="428776"/>
                </a:cubicBezTo>
                <a:close/>
                <a:moveTo>
                  <a:pt x="481191" y="426712"/>
                </a:moveTo>
                <a:cubicBezTo>
                  <a:pt x="488080" y="427095"/>
                  <a:pt x="494506" y="429631"/>
                  <a:pt x="499583" y="434333"/>
                </a:cubicBezTo>
                <a:cubicBezTo>
                  <a:pt x="503391" y="435178"/>
                  <a:pt x="507093" y="436446"/>
                  <a:pt x="510478" y="438454"/>
                </a:cubicBezTo>
                <a:cubicBezTo>
                  <a:pt x="529201" y="449548"/>
                  <a:pt x="536499" y="474274"/>
                  <a:pt x="526874" y="493716"/>
                </a:cubicBezTo>
                <a:cubicBezTo>
                  <a:pt x="518517" y="510727"/>
                  <a:pt x="498102" y="524886"/>
                  <a:pt x="478851" y="524041"/>
                </a:cubicBezTo>
                <a:cubicBezTo>
                  <a:pt x="456743" y="522984"/>
                  <a:pt x="438655" y="505973"/>
                  <a:pt x="435059" y="484629"/>
                </a:cubicBezTo>
                <a:cubicBezTo>
                  <a:pt x="431568" y="464024"/>
                  <a:pt x="441723" y="442363"/>
                  <a:pt x="460022" y="432008"/>
                </a:cubicBezTo>
                <a:cubicBezTo>
                  <a:pt x="466951" y="428099"/>
                  <a:pt x="474302" y="426329"/>
                  <a:pt x="481191" y="426712"/>
                </a:cubicBezTo>
                <a:close/>
                <a:moveTo>
                  <a:pt x="53061" y="1"/>
                </a:moveTo>
                <a:cubicBezTo>
                  <a:pt x="68584" y="54"/>
                  <a:pt x="84451" y="1823"/>
                  <a:pt x="98044" y="2087"/>
                </a:cubicBezTo>
                <a:cubicBezTo>
                  <a:pt x="121634" y="2510"/>
                  <a:pt x="134433" y="1453"/>
                  <a:pt x="147021" y="21735"/>
                </a:cubicBezTo>
                <a:cubicBezTo>
                  <a:pt x="151887" y="29657"/>
                  <a:pt x="156013" y="38847"/>
                  <a:pt x="159609" y="48882"/>
                </a:cubicBezTo>
                <a:cubicBezTo>
                  <a:pt x="300405" y="43072"/>
                  <a:pt x="435700" y="56593"/>
                  <a:pt x="576919" y="34622"/>
                </a:cubicBezTo>
                <a:cubicBezTo>
                  <a:pt x="593315" y="31981"/>
                  <a:pt x="610028" y="44340"/>
                  <a:pt x="604951" y="62508"/>
                </a:cubicBezTo>
                <a:cubicBezTo>
                  <a:pt x="592363" y="106240"/>
                  <a:pt x="565811" y="142789"/>
                  <a:pt x="551531" y="185886"/>
                </a:cubicBezTo>
                <a:cubicBezTo>
                  <a:pt x="539154" y="223175"/>
                  <a:pt x="532279" y="255392"/>
                  <a:pt x="509959" y="288244"/>
                </a:cubicBezTo>
                <a:cubicBezTo>
                  <a:pt x="507632" y="291624"/>
                  <a:pt x="504881" y="293948"/>
                  <a:pt x="501919" y="295532"/>
                </a:cubicBezTo>
                <a:cubicBezTo>
                  <a:pt x="498217" y="299335"/>
                  <a:pt x="493351" y="302082"/>
                  <a:pt x="486898" y="302082"/>
                </a:cubicBezTo>
                <a:lnTo>
                  <a:pt x="487216" y="302927"/>
                </a:lnTo>
                <a:cubicBezTo>
                  <a:pt x="404282" y="309581"/>
                  <a:pt x="294481" y="328384"/>
                  <a:pt x="212394" y="303772"/>
                </a:cubicBezTo>
                <a:cubicBezTo>
                  <a:pt x="210067" y="323102"/>
                  <a:pt x="204990" y="342010"/>
                  <a:pt x="198748" y="360813"/>
                </a:cubicBezTo>
                <a:cubicBezTo>
                  <a:pt x="310348" y="359756"/>
                  <a:pt x="422371" y="356904"/>
                  <a:pt x="533865" y="360285"/>
                </a:cubicBezTo>
                <a:cubicBezTo>
                  <a:pt x="561898" y="361024"/>
                  <a:pt x="561686" y="402537"/>
                  <a:pt x="533865" y="403594"/>
                </a:cubicBezTo>
                <a:cubicBezTo>
                  <a:pt x="411899" y="408453"/>
                  <a:pt x="289298" y="405706"/>
                  <a:pt x="167225" y="406340"/>
                </a:cubicBezTo>
                <a:cubicBezTo>
                  <a:pt x="153157" y="406340"/>
                  <a:pt x="140780" y="391763"/>
                  <a:pt x="145434" y="377714"/>
                </a:cubicBezTo>
                <a:cubicBezTo>
                  <a:pt x="156542" y="344440"/>
                  <a:pt x="164793" y="310321"/>
                  <a:pt x="181612" y="279793"/>
                </a:cubicBezTo>
                <a:cubicBezTo>
                  <a:pt x="181506" y="279793"/>
                  <a:pt x="181506" y="279793"/>
                  <a:pt x="181506" y="279793"/>
                </a:cubicBezTo>
                <a:cubicBezTo>
                  <a:pt x="164369" y="227505"/>
                  <a:pt x="148291" y="174901"/>
                  <a:pt x="131789" y="122507"/>
                </a:cubicBezTo>
                <a:cubicBezTo>
                  <a:pt x="125230" y="101698"/>
                  <a:pt x="120470" y="57544"/>
                  <a:pt x="98044" y="47298"/>
                </a:cubicBezTo>
                <a:cubicBezTo>
                  <a:pt x="90957" y="44023"/>
                  <a:pt x="37854" y="42016"/>
                  <a:pt x="30979" y="45291"/>
                </a:cubicBezTo>
                <a:cubicBezTo>
                  <a:pt x="27488" y="46981"/>
                  <a:pt x="24632" y="47614"/>
                  <a:pt x="20824" y="47931"/>
                </a:cubicBezTo>
                <a:cubicBezTo>
                  <a:pt x="-439" y="49410"/>
                  <a:pt x="-7843" y="18037"/>
                  <a:pt x="10140" y="8214"/>
                </a:cubicBezTo>
                <a:cubicBezTo>
                  <a:pt x="22358" y="1612"/>
                  <a:pt x="37537" y="-52"/>
                  <a:pt x="53061" y="1"/>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5" name="菱形 7"/>
          <p:cNvSpPr/>
          <p:nvPr/>
        </p:nvSpPr>
        <p:spPr>
          <a:xfrm>
            <a:off x="9318538" y="3298932"/>
            <a:ext cx="260530" cy="260137"/>
          </a:xfrm>
          <a:custGeom>
            <a:avLst/>
            <a:gdLst>
              <a:gd name="connsiteX0" fmla="*/ 506334 w 607638"/>
              <a:gd name="connsiteY0" fmla="*/ 455027 h 606722"/>
              <a:gd name="connsiteX1" fmla="*/ 506334 w 607638"/>
              <a:gd name="connsiteY1" fmla="*/ 505592 h 606722"/>
              <a:gd name="connsiteX2" fmla="*/ 531616 w 607638"/>
              <a:gd name="connsiteY2" fmla="*/ 505592 h 606722"/>
              <a:gd name="connsiteX3" fmla="*/ 556986 w 607638"/>
              <a:gd name="connsiteY3" fmla="*/ 480265 h 606722"/>
              <a:gd name="connsiteX4" fmla="*/ 531616 w 607638"/>
              <a:gd name="connsiteY4" fmla="*/ 455027 h 606722"/>
              <a:gd name="connsiteX5" fmla="*/ 430401 w 607638"/>
              <a:gd name="connsiteY5" fmla="*/ 353896 h 606722"/>
              <a:gd name="connsiteX6" fmla="*/ 405031 w 607638"/>
              <a:gd name="connsiteY6" fmla="*/ 379223 h 606722"/>
              <a:gd name="connsiteX7" fmla="*/ 430401 w 607638"/>
              <a:gd name="connsiteY7" fmla="*/ 404461 h 606722"/>
              <a:gd name="connsiteX8" fmla="*/ 455683 w 607638"/>
              <a:gd name="connsiteY8" fmla="*/ 404461 h 606722"/>
              <a:gd name="connsiteX9" fmla="*/ 455683 w 607638"/>
              <a:gd name="connsiteY9" fmla="*/ 353896 h 606722"/>
              <a:gd name="connsiteX10" fmla="*/ 480964 w 607638"/>
              <a:gd name="connsiteY10" fmla="*/ 252766 h 606722"/>
              <a:gd name="connsiteX11" fmla="*/ 506334 w 607638"/>
              <a:gd name="connsiteY11" fmla="*/ 278093 h 606722"/>
              <a:gd name="connsiteX12" fmla="*/ 506334 w 607638"/>
              <a:gd name="connsiteY12" fmla="*/ 303331 h 606722"/>
              <a:gd name="connsiteX13" fmla="*/ 556986 w 607638"/>
              <a:gd name="connsiteY13" fmla="*/ 303331 h 606722"/>
              <a:gd name="connsiteX14" fmla="*/ 582268 w 607638"/>
              <a:gd name="connsiteY14" fmla="*/ 328658 h 606722"/>
              <a:gd name="connsiteX15" fmla="*/ 556986 w 607638"/>
              <a:gd name="connsiteY15" fmla="*/ 353896 h 606722"/>
              <a:gd name="connsiteX16" fmla="*/ 506334 w 607638"/>
              <a:gd name="connsiteY16" fmla="*/ 353896 h 606722"/>
              <a:gd name="connsiteX17" fmla="*/ 506334 w 607638"/>
              <a:gd name="connsiteY17" fmla="*/ 404461 h 606722"/>
              <a:gd name="connsiteX18" fmla="*/ 531616 w 607638"/>
              <a:gd name="connsiteY18" fmla="*/ 404461 h 606722"/>
              <a:gd name="connsiteX19" fmla="*/ 607638 w 607638"/>
              <a:gd name="connsiteY19" fmla="*/ 480265 h 606722"/>
              <a:gd name="connsiteX20" fmla="*/ 531616 w 607638"/>
              <a:gd name="connsiteY20" fmla="*/ 556157 h 606722"/>
              <a:gd name="connsiteX21" fmla="*/ 506334 w 607638"/>
              <a:gd name="connsiteY21" fmla="*/ 556157 h 606722"/>
              <a:gd name="connsiteX22" fmla="*/ 506334 w 607638"/>
              <a:gd name="connsiteY22" fmla="*/ 581395 h 606722"/>
              <a:gd name="connsiteX23" fmla="*/ 480964 w 607638"/>
              <a:gd name="connsiteY23" fmla="*/ 606722 h 606722"/>
              <a:gd name="connsiteX24" fmla="*/ 455683 w 607638"/>
              <a:gd name="connsiteY24" fmla="*/ 581395 h 606722"/>
              <a:gd name="connsiteX25" fmla="*/ 455683 w 607638"/>
              <a:gd name="connsiteY25" fmla="*/ 556157 h 606722"/>
              <a:gd name="connsiteX26" fmla="*/ 405031 w 607638"/>
              <a:gd name="connsiteY26" fmla="*/ 556157 h 606722"/>
              <a:gd name="connsiteX27" fmla="*/ 379749 w 607638"/>
              <a:gd name="connsiteY27" fmla="*/ 530830 h 606722"/>
              <a:gd name="connsiteX28" fmla="*/ 405031 w 607638"/>
              <a:gd name="connsiteY28" fmla="*/ 505592 h 606722"/>
              <a:gd name="connsiteX29" fmla="*/ 455683 w 607638"/>
              <a:gd name="connsiteY29" fmla="*/ 505592 h 606722"/>
              <a:gd name="connsiteX30" fmla="*/ 455683 w 607638"/>
              <a:gd name="connsiteY30" fmla="*/ 455027 h 606722"/>
              <a:gd name="connsiteX31" fmla="*/ 430401 w 607638"/>
              <a:gd name="connsiteY31" fmla="*/ 455027 h 606722"/>
              <a:gd name="connsiteX32" fmla="*/ 354379 w 607638"/>
              <a:gd name="connsiteY32" fmla="*/ 379223 h 606722"/>
              <a:gd name="connsiteX33" fmla="*/ 430401 w 607638"/>
              <a:gd name="connsiteY33" fmla="*/ 303331 h 606722"/>
              <a:gd name="connsiteX34" fmla="*/ 455683 w 607638"/>
              <a:gd name="connsiteY34" fmla="*/ 303331 h 606722"/>
              <a:gd name="connsiteX35" fmla="*/ 455683 w 607638"/>
              <a:gd name="connsiteY35" fmla="*/ 278093 h 606722"/>
              <a:gd name="connsiteX36" fmla="*/ 480964 w 607638"/>
              <a:gd name="connsiteY36" fmla="*/ 252766 h 606722"/>
              <a:gd name="connsiteX37" fmla="*/ 303759 w 607638"/>
              <a:gd name="connsiteY37" fmla="*/ 151716 h 606722"/>
              <a:gd name="connsiteX38" fmla="*/ 329117 w 607638"/>
              <a:gd name="connsiteY38" fmla="*/ 176950 h 606722"/>
              <a:gd name="connsiteX39" fmla="*/ 329117 w 607638"/>
              <a:gd name="connsiteY39" fmla="*/ 303301 h 606722"/>
              <a:gd name="connsiteX40" fmla="*/ 303759 w 607638"/>
              <a:gd name="connsiteY40" fmla="*/ 328624 h 606722"/>
              <a:gd name="connsiteX41" fmla="*/ 227862 w 607638"/>
              <a:gd name="connsiteY41" fmla="*/ 328624 h 606722"/>
              <a:gd name="connsiteX42" fmla="*/ 202593 w 607638"/>
              <a:gd name="connsiteY42" fmla="*/ 303301 h 606722"/>
              <a:gd name="connsiteX43" fmla="*/ 227862 w 607638"/>
              <a:gd name="connsiteY43" fmla="*/ 278066 h 606722"/>
              <a:gd name="connsiteX44" fmla="*/ 278490 w 607638"/>
              <a:gd name="connsiteY44" fmla="*/ 278066 h 606722"/>
              <a:gd name="connsiteX45" fmla="*/ 278490 w 607638"/>
              <a:gd name="connsiteY45" fmla="*/ 176950 h 606722"/>
              <a:gd name="connsiteX46" fmla="*/ 303759 w 607638"/>
              <a:gd name="connsiteY46" fmla="*/ 151716 h 606722"/>
              <a:gd name="connsiteX47" fmla="*/ 303762 w 607638"/>
              <a:gd name="connsiteY47" fmla="*/ 0 h 606722"/>
              <a:gd name="connsiteX48" fmla="*/ 606634 w 607638"/>
              <a:gd name="connsiteY48" fmla="*/ 220667 h 606722"/>
              <a:gd name="connsiteX49" fmla="*/ 589190 w 607638"/>
              <a:gd name="connsiteY49" fmla="*/ 251860 h 606722"/>
              <a:gd name="connsiteX50" fmla="*/ 557950 w 607638"/>
              <a:gd name="connsiteY50" fmla="*/ 234353 h 606722"/>
              <a:gd name="connsiteX51" fmla="*/ 303762 w 607638"/>
              <a:gd name="connsiteY51" fmla="*/ 50568 h 606722"/>
              <a:gd name="connsiteX52" fmla="*/ 50642 w 607638"/>
              <a:gd name="connsiteY52" fmla="*/ 303317 h 606722"/>
              <a:gd name="connsiteX53" fmla="*/ 303762 w 607638"/>
              <a:gd name="connsiteY53" fmla="*/ 556154 h 606722"/>
              <a:gd name="connsiteX54" fmla="*/ 329127 w 607638"/>
              <a:gd name="connsiteY54" fmla="*/ 581394 h 606722"/>
              <a:gd name="connsiteX55" fmla="*/ 303762 w 607638"/>
              <a:gd name="connsiteY55" fmla="*/ 606722 h 606722"/>
              <a:gd name="connsiteX56" fmla="*/ 0 w 607638"/>
              <a:gd name="connsiteY56" fmla="*/ 303317 h 606722"/>
              <a:gd name="connsiteX57" fmla="*/ 303762 w 607638"/>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8" h="606722">
                <a:moveTo>
                  <a:pt x="506334" y="455027"/>
                </a:moveTo>
                <a:lnTo>
                  <a:pt x="506334" y="505592"/>
                </a:lnTo>
                <a:lnTo>
                  <a:pt x="531616" y="505592"/>
                </a:lnTo>
                <a:cubicBezTo>
                  <a:pt x="545592" y="505592"/>
                  <a:pt x="556986" y="494217"/>
                  <a:pt x="556986" y="480265"/>
                </a:cubicBezTo>
                <a:cubicBezTo>
                  <a:pt x="556986" y="466401"/>
                  <a:pt x="545592" y="455027"/>
                  <a:pt x="531616" y="455027"/>
                </a:cubicBezTo>
                <a:close/>
                <a:moveTo>
                  <a:pt x="430401" y="353896"/>
                </a:moveTo>
                <a:cubicBezTo>
                  <a:pt x="416425" y="353896"/>
                  <a:pt x="405031" y="365271"/>
                  <a:pt x="405031" y="379223"/>
                </a:cubicBezTo>
                <a:cubicBezTo>
                  <a:pt x="405031" y="393087"/>
                  <a:pt x="416425" y="404461"/>
                  <a:pt x="430401" y="404461"/>
                </a:cubicBezTo>
                <a:lnTo>
                  <a:pt x="455683" y="404461"/>
                </a:lnTo>
                <a:lnTo>
                  <a:pt x="455683" y="353896"/>
                </a:lnTo>
                <a:close/>
                <a:moveTo>
                  <a:pt x="480964" y="252766"/>
                </a:moveTo>
                <a:cubicBezTo>
                  <a:pt x="495029" y="252766"/>
                  <a:pt x="506334" y="264141"/>
                  <a:pt x="506334" y="278093"/>
                </a:cubicBezTo>
                <a:lnTo>
                  <a:pt x="506334" y="303331"/>
                </a:lnTo>
                <a:lnTo>
                  <a:pt x="556986" y="303331"/>
                </a:lnTo>
                <a:cubicBezTo>
                  <a:pt x="570962" y="303331"/>
                  <a:pt x="582268" y="314706"/>
                  <a:pt x="582268" y="328658"/>
                </a:cubicBezTo>
                <a:cubicBezTo>
                  <a:pt x="582268" y="342610"/>
                  <a:pt x="570962" y="353896"/>
                  <a:pt x="556986" y="353896"/>
                </a:cubicBezTo>
                <a:lnTo>
                  <a:pt x="506334" y="353896"/>
                </a:lnTo>
                <a:lnTo>
                  <a:pt x="506334" y="404461"/>
                </a:lnTo>
                <a:lnTo>
                  <a:pt x="531616" y="404461"/>
                </a:lnTo>
                <a:cubicBezTo>
                  <a:pt x="573544" y="404461"/>
                  <a:pt x="607638" y="438497"/>
                  <a:pt x="607638" y="480265"/>
                </a:cubicBezTo>
                <a:cubicBezTo>
                  <a:pt x="607638" y="522121"/>
                  <a:pt x="573544" y="556157"/>
                  <a:pt x="531616" y="556157"/>
                </a:cubicBezTo>
                <a:lnTo>
                  <a:pt x="506334" y="556157"/>
                </a:lnTo>
                <a:lnTo>
                  <a:pt x="506334" y="581395"/>
                </a:lnTo>
                <a:cubicBezTo>
                  <a:pt x="506334" y="595347"/>
                  <a:pt x="495029" y="606722"/>
                  <a:pt x="480964" y="606722"/>
                </a:cubicBezTo>
                <a:cubicBezTo>
                  <a:pt x="466988" y="606722"/>
                  <a:pt x="455683" y="595347"/>
                  <a:pt x="455683" y="581395"/>
                </a:cubicBezTo>
                <a:lnTo>
                  <a:pt x="455683" y="556157"/>
                </a:lnTo>
                <a:lnTo>
                  <a:pt x="405031" y="556157"/>
                </a:lnTo>
                <a:cubicBezTo>
                  <a:pt x="391055" y="556157"/>
                  <a:pt x="379749" y="544782"/>
                  <a:pt x="379749" y="530830"/>
                </a:cubicBezTo>
                <a:cubicBezTo>
                  <a:pt x="379749" y="516878"/>
                  <a:pt x="391055" y="505592"/>
                  <a:pt x="405031" y="505592"/>
                </a:cubicBezTo>
                <a:lnTo>
                  <a:pt x="455683" y="505592"/>
                </a:lnTo>
                <a:lnTo>
                  <a:pt x="455683" y="455027"/>
                </a:lnTo>
                <a:lnTo>
                  <a:pt x="430401" y="455027"/>
                </a:lnTo>
                <a:cubicBezTo>
                  <a:pt x="388473" y="455027"/>
                  <a:pt x="354379" y="420991"/>
                  <a:pt x="354379" y="379223"/>
                </a:cubicBezTo>
                <a:cubicBezTo>
                  <a:pt x="354379" y="337367"/>
                  <a:pt x="388473" y="303331"/>
                  <a:pt x="430401" y="303331"/>
                </a:cubicBezTo>
                <a:lnTo>
                  <a:pt x="455683" y="303331"/>
                </a:lnTo>
                <a:lnTo>
                  <a:pt x="455683" y="278093"/>
                </a:lnTo>
                <a:cubicBezTo>
                  <a:pt x="455683" y="264141"/>
                  <a:pt x="466988" y="252766"/>
                  <a:pt x="480964" y="252766"/>
                </a:cubicBezTo>
                <a:close/>
                <a:moveTo>
                  <a:pt x="303759" y="151716"/>
                </a:moveTo>
                <a:cubicBezTo>
                  <a:pt x="317817" y="151716"/>
                  <a:pt x="329117" y="163000"/>
                  <a:pt x="329117" y="176950"/>
                </a:cubicBezTo>
                <a:lnTo>
                  <a:pt x="329117" y="303301"/>
                </a:lnTo>
                <a:cubicBezTo>
                  <a:pt x="329117" y="317251"/>
                  <a:pt x="317817" y="328624"/>
                  <a:pt x="303759" y="328624"/>
                </a:cubicBezTo>
                <a:lnTo>
                  <a:pt x="227862" y="328624"/>
                </a:lnTo>
                <a:cubicBezTo>
                  <a:pt x="213893" y="328624"/>
                  <a:pt x="202593" y="317251"/>
                  <a:pt x="202593" y="303301"/>
                </a:cubicBezTo>
                <a:cubicBezTo>
                  <a:pt x="202593" y="289351"/>
                  <a:pt x="213893" y="278066"/>
                  <a:pt x="227862" y="278066"/>
                </a:cubicBezTo>
                <a:lnTo>
                  <a:pt x="278490" y="278066"/>
                </a:lnTo>
                <a:lnTo>
                  <a:pt x="278490" y="176950"/>
                </a:lnTo>
                <a:cubicBezTo>
                  <a:pt x="278490" y="163000"/>
                  <a:pt x="289790" y="151716"/>
                  <a:pt x="303759" y="151716"/>
                </a:cubicBezTo>
                <a:close/>
                <a:moveTo>
                  <a:pt x="303762" y="0"/>
                </a:moveTo>
                <a:cubicBezTo>
                  <a:pt x="443049" y="0"/>
                  <a:pt x="570410" y="92781"/>
                  <a:pt x="606634" y="220667"/>
                </a:cubicBezTo>
                <a:cubicBezTo>
                  <a:pt x="610461" y="234086"/>
                  <a:pt x="602629" y="248039"/>
                  <a:pt x="589190" y="251860"/>
                </a:cubicBezTo>
                <a:cubicBezTo>
                  <a:pt x="575839" y="255504"/>
                  <a:pt x="561688" y="247861"/>
                  <a:pt x="557950" y="234353"/>
                </a:cubicBezTo>
                <a:cubicBezTo>
                  <a:pt x="527779" y="127885"/>
                  <a:pt x="420888" y="50568"/>
                  <a:pt x="303762" y="50568"/>
                </a:cubicBezTo>
                <a:cubicBezTo>
                  <a:pt x="164208" y="50568"/>
                  <a:pt x="50642" y="163967"/>
                  <a:pt x="50642" y="303317"/>
                </a:cubicBezTo>
                <a:cubicBezTo>
                  <a:pt x="50642" y="442755"/>
                  <a:pt x="164208" y="556154"/>
                  <a:pt x="303762" y="556154"/>
                </a:cubicBezTo>
                <a:cubicBezTo>
                  <a:pt x="317824" y="556154"/>
                  <a:pt x="329127" y="567441"/>
                  <a:pt x="329127" y="581394"/>
                </a:cubicBezTo>
                <a:cubicBezTo>
                  <a:pt x="329127" y="595347"/>
                  <a:pt x="317824" y="606722"/>
                  <a:pt x="303762" y="606722"/>
                </a:cubicBezTo>
                <a:cubicBezTo>
                  <a:pt x="136261" y="606722"/>
                  <a:pt x="0" y="470661"/>
                  <a:pt x="0" y="303317"/>
                </a:cubicBezTo>
                <a:cubicBezTo>
                  <a:pt x="0" y="136061"/>
                  <a:pt x="136261" y="0"/>
                  <a:pt x="30376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菱形 8"/>
          <p:cNvSpPr/>
          <p:nvPr/>
        </p:nvSpPr>
        <p:spPr>
          <a:xfrm>
            <a:off x="10218425" y="3339369"/>
            <a:ext cx="260530" cy="179263"/>
          </a:xfrm>
          <a:custGeom>
            <a:avLst/>
            <a:gdLst>
              <a:gd name="T0" fmla="*/ 6771 w 6827"/>
              <a:gd name="T1" fmla="*/ 2140 h 4704"/>
              <a:gd name="T2" fmla="*/ 5664 w 6827"/>
              <a:gd name="T3" fmla="*/ 664 h 4704"/>
              <a:gd name="T4" fmla="*/ 5443 w 6827"/>
              <a:gd name="T5" fmla="*/ 554 h 4704"/>
              <a:gd name="T6" fmla="*/ 4613 w 6827"/>
              <a:gd name="T7" fmla="*/ 554 h 4704"/>
              <a:gd name="T8" fmla="*/ 4613 w 6827"/>
              <a:gd name="T9" fmla="*/ 277 h 4704"/>
              <a:gd name="T10" fmla="*/ 4336 w 6827"/>
              <a:gd name="T11" fmla="*/ 0 h 4704"/>
              <a:gd name="T12" fmla="*/ 830 w 6827"/>
              <a:gd name="T13" fmla="*/ 0 h 4704"/>
              <a:gd name="T14" fmla="*/ 554 w 6827"/>
              <a:gd name="T15" fmla="*/ 277 h 4704"/>
              <a:gd name="T16" fmla="*/ 554 w 6827"/>
              <a:gd name="T17" fmla="*/ 3505 h 4704"/>
              <a:gd name="T18" fmla="*/ 277 w 6827"/>
              <a:gd name="T19" fmla="*/ 3505 h 4704"/>
              <a:gd name="T20" fmla="*/ 0 w 6827"/>
              <a:gd name="T21" fmla="*/ 3782 h 4704"/>
              <a:gd name="T22" fmla="*/ 277 w 6827"/>
              <a:gd name="T23" fmla="*/ 4059 h 4704"/>
              <a:gd name="T24" fmla="*/ 830 w 6827"/>
              <a:gd name="T25" fmla="*/ 4059 h 4704"/>
              <a:gd name="T26" fmla="*/ 830 w 6827"/>
              <a:gd name="T27" fmla="*/ 4059 h 4704"/>
              <a:gd name="T28" fmla="*/ 831 w 6827"/>
              <a:gd name="T29" fmla="*/ 4059 h 4704"/>
              <a:gd name="T30" fmla="*/ 1519 w 6827"/>
              <a:gd name="T31" fmla="*/ 4059 h 4704"/>
              <a:gd name="T32" fmla="*/ 2399 w 6827"/>
              <a:gd name="T33" fmla="*/ 4704 h 4704"/>
              <a:gd name="T34" fmla="*/ 3279 w 6827"/>
              <a:gd name="T35" fmla="*/ 4059 h 4704"/>
              <a:gd name="T36" fmla="*/ 4102 w 6827"/>
              <a:gd name="T37" fmla="*/ 4059 h 4704"/>
              <a:gd name="T38" fmla="*/ 4982 w 6827"/>
              <a:gd name="T39" fmla="*/ 4704 h 4704"/>
              <a:gd name="T40" fmla="*/ 5862 w 6827"/>
              <a:gd name="T41" fmla="*/ 4059 h 4704"/>
              <a:gd name="T42" fmla="*/ 6550 w 6827"/>
              <a:gd name="T43" fmla="*/ 4059 h 4704"/>
              <a:gd name="T44" fmla="*/ 6827 w 6827"/>
              <a:gd name="T45" fmla="*/ 3782 h 4704"/>
              <a:gd name="T46" fmla="*/ 6827 w 6827"/>
              <a:gd name="T47" fmla="*/ 2306 h 4704"/>
              <a:gd name="T48" fmla="*/ 6771 w 6827"/>
              <a:gd name="T49" fmla="*/ 2140 h 4704"/>
              <a:gd name="T50" fmla="*/ 2399 w 6827"/>
              <a:gd name="T51" fmla="*/ 4151 h 4704"/>
              <a:gd name="T52" fmla="*/ 2030 w 6827"/>
              <a:gd name="T53" fmla="*/ 3782 h 4704"/>
              <a:gd name="T54" fmla="*/ 2399 w 6827"/>
              <a:gd name="T55" fmla="*/ 3413 h 4704"/>
              <a:gd name="T56" fmla="*/ 2768 w 6827"/>
              <a:gd name="T57" fmla="*/ 3782 h 4704"/>
              <a:gd name="T58" fmla="*/ 2399 w 6827"/>
              <a:gd name="T59" fmla="*/ 4151 h 4704"/>
              <a:gd name="T60" fmla="*/ 4059 w 6827"/>
              <a:gd name="T61" fmla="*/ 831 h 4704"/>
              <a:gd name="T62" fmla="*/ 4059 w 6827"/>
              <a:gd name="T63" fmla="*/ 3505 h 4704"/>
              <a:gd name="T64" fmla="*/ 3279 w 6827"/>
              <a:gd name="T65" fmla="*/ 3505 h 4704"/>
              <a:gd name="T66" fmla="*/ 2399 w 6827"/>
              <a:gd name="T67" fmla="*/ 2859 h 4704"/>
              <a:gd name="T68" fmla="*/ 1519 w 6827"/>
              <a:gd name="T69" fmla="*/ 3505 h 4704"/>
              <a:gd name="T70" fmla="*/ 1107 w 6827"/>
              <a:gd name="T71" fmla="*/ 3505 h 4704"/>
              <a:gd name="T72" fmla="*/ 1107 w 6827"/>
              <a:gd name="T73" fmla="*/ 554 h 4704"/>
              <a:gd name="T74" fmla="*/ 4059 w 6827"/>
              <a:gd name="T75" fmla="*/ 554 h 4704"/>
              <a:gd name="T76" fmla="*/ 4059 w 6827"/>
              <a:gd name="T77" fmla="*/ 831 h 4704"/>
              <a:gd name="T78" fmla="*/ 5351 w 6827"/>
              <a:gd name="T79" fmla="*/ 3782 h 4704"/>
              <a:gd name="T80" fmla="*/ 4982 w 6827"/>
              <a:gd name="T81" fmla="*/ 4151 h 4704"/>
              <a:gd name="T82" fmla="*/ 4613 w 6827"/>
              <a:gd name="T83" fmla="*/ 3782 h 4704"/>
              <a:gd name="T84" fmla="*/ 4982 w 6827"/>
              <a:gd name="T85" fmla="*/ 3413 h 4704"/>
              <a:gd name="T86" fmla="*/ 5351 w 6827"/>
              <a:gd name="T87" fmla="*/ 3782 h 4704"/>
              <a:gd name="T88" fmla="*/ 5351 w 6827"/>
              <a:gd name="T89" fmla="*/ 3782 h 4704"/>
              <a:gd name="T90" fmla="*/ 5351 w 6827"/>
              <a:gd name="T91" fmla="*/ 3782 h 4704"/>
              <a:gd name="T92" fmla="*/ 6273 w 6827"/>
              <a:gd name="T93" fmla="*/ 3505 h 4704"/>
              <a:gd name="T94" fmla="*/ 5862 w 6827"/>
              <a:gd name="T95" fmla="*/ 3505 h 4704"/>
              <a:gd name="T96" fmla="*/ 4982 w 6827"/>
              <a:gd name="T97" fmla="*/ 2859 h 4704"/>
              <a:gd name="T98" fmla="*/ 4613 w 6827"/>
              <a:gd name="T99" fmla="*/ 2937 h 4704"/>
              <a:gd name="T100" fmla="*/ 4613 w 6827"/>
              <a:gd name="T101" fmla="*/ 1107 h 4704"/>
              <a:gd name="T102" fmla="*/ 5305 w 6827"/>
              <a:gd name="T103" fmla="*/ 1107 h 4704"/>
              <a:gd name="T104" fmla="*/ 6273 w 6827"/>
              <a:gd name="T105" fmla="*/ 2398 h 4704"/>
              <a:gd name="T106" fmla="*/ 6273 w 6827"/>
              <a:gd name="T107" fmla="*/ 3505 h 4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27" h="4704">
                <a:moveTo>
                  <a:pt x="6771" y="2140"/>
                </a:moveTo>
                <a:lnTo>
                  <a:pt x="5664" y="664"/>
                </a:lnTo>
                <a:cubicBezTo>
                  <a:pt x="5612" y="595"/>
                  <a:pt x="5530" y="554"/>
                  <a:pt x="5443" y="554"/>
                </a:cubicBezTo>
                <a:lnTo>
                  <a:pt x="4613" y="554"/>
                </a:lnTo>
                <a:lnTo>
                  <a:pt x="4613" y="277"/>
                </a:lnTo>
                <a:cubicBezTo>
                  <a:pt x="4613" y="124"/>
                  <a:pt x="4489" y="0"/>
                  <a:pt x="4336" y="0"/>
                </a:cubicBezTo>
                <a:lnTo>
                  <a:pt x="830" y="0"/>
                </a:lnTo>
                <a:cubicBezTo>
                  <a:pt x="677" y="0"/>
                  <a:pt x="554" y="124"/>
                  <a:pt x="554" y="277"/>
                </a:cubicBezTo>
                <a:lnTo>
                  <a:pt x="554" y="3505"/>
                </a:lnTo>
                <a:lnTo>
                  <a:pt x="277" y="3505"/>
                </a:lnTo>
                <a:cubicBezTo>
                  <a:pt x="124" y="3505"/>
                  <a:pt x="0" y="3629"/>
                  <a:pt x="0" y="3782"/>
                </a:cubicBezTo>
                <a:cubicBezTo>
                  <a:pt x="0" y="3935"/>
                  <a:pt x="124" y="4059"/>
                  <a:pt x="277" y="4059"/>
                </a:cubicBezTo>
                <a:lnTo>
                  <a:pt x="830" y="4059"/>
                </a:lnTo>
                <a:cubicBezTo>
                  <a:pt x="830" y="4059"/>
                  <a:pt x="830" y="4059"/>
                  <a:pt x="830" y="4059"/>
                </a:cubicBezTo>
                <a:cubicBezTo>
                  <a:pt x="831" y="4059"/>
                  <a:pt x="831" y="4059"/>
                  <a:pt x="831" y="4059"/>
                </a:cubicBezTo>
                <a:lnTo>
                  <a:pt x="1519" y="4059"/>
                </a:lnTo>
                <a:cubicBezTo>
                  <a:pt x="1636" y="4433"/>
                  <a:pt x="1986" y="4704"/>
                  <a:pt x="2399" y="4704"/>
                </a:cubicBezTo>
                <a:cubicBezTo>
                  <a:pt x="2811" y="4704"/>
                  <a:pt x="3161" y="4433"/>
                  <a:pt x="3279" y="4059"/>
                </a:cubicBezTo>
                <a:lnTo>
                  <a:pt x="4102" y="4059"/>
                </a:lnTo>
                <a:cubicBezTo>
                  <a:pt x="4219" y="4433"/>
                  <a:pt x="4569" y="4704"/>
                  <a:pt x="4982" y="4704"/>
                </a:cubicBezTo>
                <a:cubicBezTo>
                  <a:pt x="5394" y="4704"/>
                  <a:pt x="5744" y="4433"/>
                  <a:pt x="5862" y="4059"/>
                </a:cubicBezTo>
                <a:lnTo>
                  <a:pt x="6550" y="4059"/>
                </a:lnTo>
                <a:cubicBezTo>
                  <a:pt x="6703" y="4059"/>
                  <a:pt x="6827" y="3935"/>
                  <a:pt x="6827" y="3782"/>
                </a:cubicBezTo>
                <a:lnTo>
                  <a:pt x="6827" y="2306"/>
                </a:lnTo>
                <a:cubicBezTo>
                  <a:pt x="6827" y="2246"/>
                  <a:pt x="6807" y="2188"/>
                  <a:pt x="6771" y="2140"/>
                </a:cubicBezTo>
                <a:close/>
                <a:moveTo>
                  <a:pt x="2399" y="4151"/>
                </a:moveTo>
                <a:cubicBezTo>
                  <a:pt x="2195" y="4151"/>
                  <a:pt x="2030" y="3985"/>
                  <a:pt x="2030" y="3782"/>
                </a:cubicBezTo>
                <a:cubicBezTo>
                  <a:pt x="2030" y="3578"/>
                  <a:pt x="2195" y="3413"/>
                  <a:pt x="2399" y="3413"/>
                </a:cubicBezTo>
                <a:cubicBezTo>
                  <a:pt x="2602" y="3413"/>
                  <a:pt x="2768" y="3578"/>
                  <a:pt x="2768" y="3782"/>
                </a:cubicBezTo>
                <a:cubicBezTo>
                  <a:pt x="2768" y="3985"/>
                  <a:pt x="2602" y="4151"/>
                  <a:pt x="2399" y="4151"/>
                </a:cubicBezTo>
                <a:close/>
                <a:moveTo>
                  <a:pt x="4059" y="831"/>
                </a:moveTo>
                <a:lnTo>
                  <a:pt x="4059" y="3505"/>
                </a:lnTo>
                <a:lnTo>
                  <a:pt x="3279" y="3505"/>
                </a:lnTo>
                <a:cubicBezTo>
                  <a:pt x="3161" y="3131"/>
                  <a:pt x="2811" y="2859"/>
                  <a:pt x="2399" y="2859"/>
                </a:cubicBezTo>
                <a:cubicBezTo>
                  <a:pt x="1986" y="2859"/>
                  <a:pt x="1636" y="3131"/>
                  <a:pt x="1519" y="3505"/>
                </a:cubicBezTo>
                <a:lnTo>
                  <a:pt x="1107" y="3505"/>
                </a:lnTo>
                <a:lnTo>
                  <a:pt x="1107" y="554"/>
                </a:lnTo>
                <a:lnTo>
                  <a:pt x="4059" y="554"/>
                </a:lnTo>
                <a:lnTo>
                  <a:pt x="4059" y="831"/>
                </a:lnTo>
                <a:close/>
                <a:moveTo>
                  <a:pt x="5351" y="3782"/>
                </a:moveTo>
                <a:cubicBezTo>
                  <a:pt x="5351" y="3985"/>
                  <a:pt x="5185" y="4151"/>
                  <a:pt x="4982" y="4151"/>
                </a:cubicBezTo>
                <a:cubicBezTo>
                  <a:pt x="4778" y="4151"/>
                  <a:pt x="4613" y="3985"/>
                  <a:pt x="4613" y="3782"/>
                </a:cubicBezTo>
                <a:cubicBezTo>
                  <a:pt x="4613" y="3578"/>
                  <a:pt x="4778" y="3413"/>
                  <a:pt x="4982" y="3413"/>
                </a:cubicBezTo>
                <a:cubicBezTo>
                  <a:pt x="5185" y="3413"/>
                  <a:pt x="5351" y="3578"/>
                  <a:pt x="5351" y="3782"/>
                </a:cubicBezTo>
                <a:cubicBezTo>
                  <a:pt x="5351" y="3782"/>
                  <a:pt x="5351" y="3782"/>
                  <a:pt x="5351" y="3782"/>
                </a:cubicBezTo>
                <a:cubicBezTo>
                  <a:pt x="5351" y="3782"/>
                  <a:pt x="5351" y="3782"/>
                  <a:pt x="5351" y="3782"/>
                </a:cubicBezTo>
                <a:close/>
                <a:moveTo>
                  <a:pt x="6273" y="3505"/>
                </a:moveTo>
                <a:lnTo>
                  <a:pt x="5862" y="3505"/>
                </a:lnTo>
                <a:cubicBezTo>
                  <a:pt x="5744" y="3131"/>
                  <a:pt x="5394" y="2859"/>
                  <a:pt x="4982" y="2859"/>
                </a:cubicBezTo>
                <a:cubicBezTo>
                  <a:pt x="4850" y="2859"/>
                  <a:pt x="4726" y="2887"/>
                  <a:pt x="4613" y="2937"/>
                </a:cubicBezTo>
                <a:lnTo>
                  <a:pt x="4613" y="1107"/>
                </a:lnTo>
                <a:lnTo>
                  <a:pt x="5305" y="1107"/>
                </a:lnTo>
                <a:lnTo>
                  <a:pt x="6273" y="2398"/>
                </a:lnTo>
                <a:lnTo>
                  <a:pt x="6273" y="3505"/>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文本框 9"/>
          <p:cNvSpPr txBox="1"/>
          <p:nvPr/>
        </p:nvSpPr>
        <p:spPr>
          <a:xfrm>
            <a:off x="2069512" y="2321004"/>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accent1"/>
                </a:solidFill>
                <a:latin typeface="Agency FB" panose="020B0503020202020204" pitchFamily="34" charset="0"/>
              </a:rPr>
              <a:t>1</a:t>
            </a:r>
            <a:endParaRPr lang="zh-CN" altLang="en-US" sz="13800" dirty="0">
              <a:solidFill>
                <a:schemeClr val="accent1"/>
              </a:solidFill>
              <a:latin typeface="Agency FB" panose="020B0503020202020204" pitchFamily="34" charset="0"/>
            </a:endParaRPr>
          </a:p>
        </p:txBody>
      </p:sp>
      <p:sp>
        <p:nvSpPr>
          <p:cNvPr id="11" name="文本框 10"/>
          <p:cNvSpPr txBox="1"/>
          <p:nvPr/>
        </p:nvSpPr>
        <p:spPr>
          <a:xfrm>
            <a:off x="3576637" y="3195340"/>
            <a:ext cx="3904343" cy="52197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CN" altLang="zh-CN" dirty="0">
                <a:solidFill>
                  <a:schemeClr val="accent3"/>
                </a:solidFill>
                <a:sym typeface="+mn-ea"/>
              </a:rPr>
              <a:t>流程介绍</a:t>
            </a:r>
            <a:endParaRPr lang="zh-CN" altLang="en-US" dirty="0"/>
          </a:p>
        </p:txBody>
      </p:sp>
      <p:sp>
        <p:nvSpPr>
          <p:cNvPr id="13" name="文本框 12"/>
          <p:cNvSpPr txBox="1"/>
          <p:nvPr/>
        </p:nvSpPr>
        <p:spPr>
          <a:xfrm>
            <a:off x="2004878" y="3291487"/>
            <a:ext cx="1215388" cy="400110"/>
          </a:xfrm>
          <a:prstGeom prst="rect">
            <a:avLst/>
          </a:prstGeom>
          <a:solidFill>
            <a:srgbClr val="FCFCFC"/>
          </a:solidFill>
        </p:spPr>
        <p:txBody>
          <a:bodyPr wrap="square" rtlCol="0">
            <a:spAutoFit/>
            <a:scene3d>
              <a:camera prst="orthographicFront"/>
              <a:lightRig rig="threePt" dir="t"/>
            </a:scene3d>
            <a:sp3d contourW="12700"/>
          </a:bodyPr>
          <a:lstStyle/>
          <a:p>
            <a:pPr algn="ctr"/>
            <a:r>
              <a:rPr lang="en-US" altLang="zh-CN" sz="2000" b="1" dirty="0">
                <a:solidFill>
                  <a:schemeClr val="accent3"/>
                </a:solidFill>
                <a:latin typeface="Century Gothic" panose="020B0502020202020204" pitchFamily="34" charset="0"/>
              </a:rPr>
              <a:t>PART 01</a:t>
            </a:r>
            <a:endParaRPr lang="zh-CN" altLang="en-US" sz="2000" b="1" dirty="0">
              <a:solidFill>
                <a:schemeClr val="accent3"/>
              </a:solidFill>
              <a:latin typeface="Century Gothic" panose="020B0502020202020204" pitchFamily="34" charset="0"/>
            </a:endParaRPr>
          </a:p>
        </p:txBody>
      </p:sp>
      <p:pic>
        <p:nvPicPr>
          <p:cNvPr id="14" name="图片 1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16378" y="275772"/>
            <a:ext cx="841828" cy="841828"/>
          </a:xfrm>
          <a:prstGeom prst="rect">
            <a:avLst/>
          </a:prstGeom>
        </p:spPr>
      </p:pic>
      <p:pic>
        <p:nvPicPr>
          <p:cNvPr id="17" name="图片 16"/>
          <p:cNvPicPr>
            <a:picLocks noChangeAspect="1"/>
          </p:cNvPicPr>
          <p:nvPr/>
        </p:nvPicPr>
        <p:blipFill rotWithShape="1">
          <a:blip r:embed="rId2" cstate="print">
            <a:extLst>
              <a:ext uri="{28A0092B-C50C-407E-A947-70E740481C1C}">
                <a14:useLocalDpi xmlns:a14="http://schemas.microsoft.com/office/drawing/2010/main" val="0"/>
              </a:ext>
            </a:extLst>
          </a:blip>
          <a:srcRect b="49352"/>
          <a:stretch>
            <a:fillRect/>
          </a:stretch>
        </p:blipFill>
        <p:spPr>
          <a:xfrm>
            <a:off x="9907769" y="4143719"/>
            <a:ext cx="2271731" cy="271428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15"/>
          <p:cNvSpPr/>
          <p:nvPr/>
        </p:nvSpPr>
        <p:spPr>
          <a:xfrm rot="2700000">
            <a:off x="2357622" y="663195"/>
            <a:ext cx="3744766" cy="4660752"/>
          </a:xfrm>
          <a:custGeom>
            <a:avLst/>
            <a:gdLst>
              <a:gd name="connsiteX0" fmla="*/ 4143589 w 4175818"/>
              <a:gd name="connsiteY0" fmla="*/ 1926265 h 4660752"/>
              <a:gd name="connsiteX1" fmla="*/ 4159704 w 4175818"/>
              <a:gd name="connsiteY1" fmla="*/ 1910151 h 4660752"/>
              <a:gd name="connsiteX2" fmla="*/ 4175818 w 4175818"/>
              <a:gd name="connsiteY2" fmla="*/ 1926265 h 4660752"/>
              <a:gd name="connsiteX3" fmla="*/ 0 w 4175818"/>
              <a:gd name="connsiteY3" fmla="*/ 969868 h 4660752"/>
              <a:gd name="connsiteX4" fmla="*/ 2734487 w 4175818"/>
              <a:gd name="connsiteY4" fmla="*/ 969868 h 4660752"/>
              <a:gd name="connsiteX5" fmla="*/ 2734487 w 4175818"/>
              <a:gd name="connsiteY5" fmla="*/ 0 h 4660752"/>
              <a:gd name="connsiteX6" fmla="*/ 3744766 w 4175818"/>
              <a:gd name="connsiteY6" fmla="*/ 0 h 4660752"/>
              <a:gd name="connsiteX7" fmla="*/ 2997159 w 4175818"/>
              <a:gd name="connsiteY7" fmla="*/ 747607 h 4660752"/>
              <a:gd name="connsiteX8" fmla="*/ 3847271 w 4175818"/>
              <a:gd name="connsiteY8" fmla="*/ 1597719 h 4660752"/>
              <a:gd name="connsiteX9" fmla="*/ 2621466 w 4175818"/>
              <a:gd name="connsiteY9" fmla="*/ 2823524 h 4660752"/>
              <a:gd name="connsiteX10" fmla="*/ 2933899 w 4175818"/>
              <a:gd name="connsiteY10" fmla="*/ 3135956 h 4660752"/>
              <a:gd name="connsiteX11" fmla="*/ 3690884 w 4175818"/>
              <a:gd name="connsiteY11" fmla="*/ 2378971 h 4660752"/>
              <a:gd name="connsiteX12" fmla="*/ 3690884 w 4175818"/>
              <a:gd name="connsiteY12" fmla="*/ 4660752 h 4660752"/>
              <a:gd name="connsiteX13" fmla="*/ 0 w 4175818"/>
              <a:gd name="connsiteY13" fmla="*/ 4660752 h 4660752"/>
              <a:gd name="connsiteX0-1" fmla="*/ 4175818 w 4175818"/>
              <a:gd name="connsiteY0-2" fmla="*/ 1926265 h 4660752"/>
              <a:gd name="connsiteX1-3" fmla="*/ 4159704 w 4175818"/>
              <a:gd name="connsiteY1-4" fmla="*/ 1910151 h 4660752"/>
              <a:gd name="connsiteX2-5" fmla="*/ 4175818 w 4175818"/>
              <a:gd name="connsiteY2-6" fmla="*/ 1926265 h 4660752"/>
              <a:gd name="connsiteX3-7" fmla="*/ 0 w 4175818"/>
              <a:gd name="connsiteY3-8" fmla="*/ 969868 h 4660752"/>
              <a:gd name="connsiteX4-9" fmla="*/ 2734487 w 4175818"/>
              <a:gd name="connsiteY4-10" fmla="*/ 969868 h 4660752"/>
              <a:gd name="connsiteX5-11" fmla="*/ 2734487 w 4175818"/>
              <a:gd name="connsiteY5-12" fmla="*/ 0 h 4660752"/>
              <a:gd name="connsiteX6-13" fmla="*/ 3744766 w 4175818"/>
              <a:gd name="connsiteY6-14" fmla="*/ 0 h 4660752"/>
              <a:gd name="connsiteX7-15" fmla="*/ 2997159 w 4175818"/>
              <a:gd name="connsiteY7-16" fmla="*/ 747607 h 4660752"/>
              <a:gd name="connsiteX8-17" fmla="*/ 3847271 w 4175818"/>
              <a:gd name="connsiteY8-18" fmla="*/ 1597719 h 4660752"/>
              <a:gd name="connsiteX9-19" fmla="*/ 2621466 w 4175818"/>
              <a:gd name="connsiteY9-20" fmla="*/ 2823524 h 4660752"/>
              <a:gd name="connsiteX10-21" fmla="*/ 2933899 w 4175818"/>
              <a:gd name="connsiteY10-22" fmla="*/ 3135956 h 4660752"/>
              <a:gd name="connsiteX11-23" fmla="*/ 3690884 w 4175818"/>
              <a:gd name="connsiteY11-24" fmla="*/ 2378971 h 4660752"/>
              <a:gd name="connsiteX12-25" fmla="*/ 3690884 w 4175818"/>
              <a:gd name="connsiteY12-26" fmla="*/ 4660752 h 4660752"/>
              <a:gd name="connsiteX13-27" fmla="*/ 0 w 4175818"/>
              <a:gd name="connsiteY13-28" fmla="*/ 4660752 h 4660752"/>
              <a:gd name="connsiteX14" fmla="*/ 0 w 4175818"/>
              <a:gd name="connsiteY14" fmla="*/ 969868 h 4660752"/>
              <a:gd name="connsiteX0-29" fmla="*/ 0 w 3847271"/>
              <a:gd name="connsiteY0-30" fmla="*/ 969868 h 4660752"/>
              <a:gd name="connsiteX1-31" fmla="*/ 2734487 w 3847271"/>
              <a:gd name="connsiteY1-32" fmla="*/ 969868 h 4660752"/>
              <a:gd name="connsiteX2-33" fmla="*/ 2734487 w 3847271"/>
              <a:gd name="connsiteY2-34" fmla="*/ 0 h 4660752"/>
              <a:gd name="connsiteX3-35" fmla="*/ 3744766 w 3847271"/>
              <a:gd name="connsiteY3-36" fmla="*/ 0 h 4660752"/>
              <a:gd name="connsiteX4-37" fmla="*/ 2997159 w 3847271"/>
              <a:gd name="connsiteY4-38" fmla="*/ 747607 h 4660752"/>
              <a:gd name="connsiteX5-39" fmla="*/ 3847271 w 3847271"/>
              <a:gd name="connsiteY5-40" fmla="*/ 1597719 h 4660752"/>
              <a:gd name="connsiteX6-41" fmla="*/ 2621466 w 3847271"/>
              <a:gd name="connsiteY6-42" fmla="*/ 2823524 h 4660752"/>
              <a:gd name="connsiteX7-43" fmla="*/ 2933899 w 3847271"/>
              <a:gd name="connsiteY7-44" fmla="*/ 3135956 h 4660752"/>
              <a:gd name="connsiteX8-45" fmla="*/ 3690884 w 3847271"/>
              <a:gd name="connsiteY8-46" fmla="*/ 2378971 h 4660752"/>
              <a:gd name="connsiteX9-47" fmla="*/ 3690884 w 3847271"/>
              <a:gd name="connsiteY9-48" fmla="*/ 4660752 h 4660752"/>
              <a:gd name="connsiteX10-49" fmla="*/ 0 w 3847271"/>
              <a:gd name="connsiteY10-50" fmla="*/ 4660752 h 4660752"/>
              <a:gd name="connsiteX11-51" fmla="*/ 0 w 3847271"/>
              <a:gd name="connsiteY11-52" fmla="*/ 969868 h 4660752"/>
              <a:gd name="connsiteX0-53" fmla="*/ 0 w 3847271"/>
              <a:gd name="connsiteY0-54" fmla="*/ 969868 h 4660752"/>
              <a:gd name="connsiteX1-55" fmla="*/ 2734487 w 3847271"/>
              <a:gd name="connsiteY1-56" fmla="*/ 969868 h 4660752"/>
              <a:gd name="connsiteX2-57" fmla="*/ 2734487 w 3847271"/>
              <a:gd name="connsiteY2-58" fmla="*/ 0 h 4660752"/>
              <a:gd name="connsiteX3-59" fmla="*/ 3744766 w 3847271"/>
              <a:gd name="connsiteY3-60" fmla="*/ 0 h 4660752"/>
              <a:gd name="connsiteX4-61" fmla="*/ 2997159 w 3847271"/>
              <a:gd name="connsiteY4-62" fmla="*/ 747607 h 4660752"/>
              <a:gd name="connsiteX5-63" fmla="*/ 3847271 w 3847271"/>
              <a:gd name="connsiteY5-64" fmla="*/ 1597719 h 4660752"/>
              <a:gd name="connsiteX6-65" fmla="*/ 2933899 w 3847271"/>
              <a:gd name="connsiteY6-66" fmla="*/ 3135956 h 4660752"/>
              <a:gd name="connsiteX7-67" fmla="*/ 3690884 w 3847271"/>
              <a:gd name="connsiteY7-68" fmla="*/ 2378971 h 4660752"/>
              <a:gd name="connsiteX8-69" fmla="*/ 3690884 w 3847271"/>
              <a:gd name="connsiteY8-70" fmla="*/ 4660752 h 4660752"/>
              <a:gd name="connsiteX9-71" fmla="*/ 0 w 3847271"/>
              <a:gd name="connsiteY9-72" fmla="*/ 4660752 h 4660752"/>
              <a:gd name="connsiteX10-73" fmla="*/ 0 w 3847271"/>
              <a:gd name="connsiteY10-74" fmla="*/ 969868 h 4660752"/>
              <a:gd name="connsiteX0-75" fmla="*/ 0 w 3847271"/>
              <a:gd name="connsiteY0-76" fmla="*/ 969868 h 4660752"/>
              <a:gd name="connsiteX1-77" fmla="*/ 2734487 w 3847271"/>
              <a:gd name="connsiteY1-78" fmla="*/ 969868 h 4660752"/>
              <a:gd name="connsiteX2-79" fmla="*/ 2734487 w 3847271"/>
              <a:gd name="connsiteY2-80" fmla="*/ 0 h 4660752"/>
              <a:gd name="connsiteX3-81" fmla="*/ 3744766 w 3847271"/>
              <a:gd name="connsiteY3-82" fmla="*/ 0 h 4660752"/>
              <a:gd name="connsiteX4-83" fmla="*/ 2997159 w 3847271"/>
              <a:gd name="connsiteY4-84" fmla="*/ 747607 h 4660752"/>
              <a:gd name="connsiteX5-85" fmla="*/ 3847271 w 3847271"/>
              <a:gd name="connsiteY5-86" fmla="*/ 1597719 h 4660752"/>
              <a:gd name="connsiteX6-87" fmla="*/ 3690884 w 3847271"/>
              <a:gd name="connsiteY6-88" fmla="*/ 2378971 h 4660752"/>
              <a:gd name="connsiteX7-89" fmla="*/ 3690884 w 3847271"/>
              <a:gd name="connsiteY7-90" fmla="*/ 4660752 h 4660752"/>
              <a:gd name="connsiteX8-91" fmla="*/ 0 w 3847271"/>
              <a:gd name="connsiteY8-92" fmla="*/ 4660752 h 4660752"/>
              <a:gd name="connsiteX9-93" fmla="*/ 0 w 3847271"/>
              <a:gd name="connsiteY9-94" fmla="*/ 969868 h 4660752"/>
              <a:gd name="connsiteX0-95" fmla="*/ 0 w 3847271"/>
              <a:gd name="connsiteY0-96" fmla="*/ 969868 h 4660752"/>
              <a:gd name="connsiteX1-97" fmla="*/ 2734487 w 3847271"/>
              <a:gd name="connsiteY1-98" fmla="*/ 969868 h 4660752"/>
              <a:gd name="connsiteX2-99" fmla="*/ 2734487 w 3847271"/>
              <a:gd name="connsiteY2-100" fmla="*/ 0 h 4660752"/>
              <a:gd name="connsiteX3-101" fmla="*/ 3744766 w 3847271"/>
              <a:gd name="connsiteY3-102" fmla="*/ 0 h 4660752"/>
              <a:gd name="connsiteX4-103" fmla="*/ 3847271 w 3847271"/>
              <a:gd name="connsiteY4-104" fmla="*/ 1597719 h 4660752"/>
              <a:gd name="connsiteX5-105" fmla="*/ 3690884 w 3847271"/>
              <a:gd name="connsiteY5-106" fmla="*/ 2378971 h 4660752"/>
              <a:gd name="connsiteX6-107" fmla="*/ 3690884 w 3847271"/>
              <a:gd name="connsiteY6-108" fmla="*/ 4660752 h 4660752"/>
              <a:gd name="connsiteX7-109" fmla="*/ 0 w 3847271"/>
              <a:gd name="connsiteY7-110" fmla="*/ 4660752 h 4660752"/>
              <a:gd name="connsiteX8-111" fmla="*/ 0 w 3847271"/>
              <a:gd name="connsiteY8-112" fmla="*/ 969868 h 4660752"/>
              <a:gd name="connsiteX0-113" fmla="*/ 3847271 w 3938711"/>
              <a:gd name="connsiteY0-114" fmla="*/ 1597719 h 4660752"/>
              <a:gd name="connsiteX1-115" fmla="*/ 3690884 w 3938711"/>
              <a:gd name="connsiteY1-116" fmla="*/ 2378971 h 4660752"/>
              <a:gd name="connsiteX2-117" fmla="*/ 3690884 w 3938711"/>
              <a:gd name="connsiteY2-118" fmla="*/ 4660752 h 4660752"/>
              <a:gd name="connsiteX3-119" fmla="*/ 0 w 3938711"/>
              <a:gd name="connsiteY3-120" fmla="*/ 4660752 h 4660752"/>
              <a:gd name="connsiteX4-121" fmla="*/ 0 w 3938711"/>
              <a:gd name="connsiteY4-122" fmla="*/ 969868 h 4660752"/>
              <a:gd name="connsiteX5-123" fmla="*/ 2734487 w 3938711"/>
              <a:gd name="connsiteY5-124" fmla="*/ 969868 h 4660752"/>
              <a:gd name="connsiteX6-125" fmla="*/ 2734487 w 3938711"/>
              <a:gd name="connsiteY6-126" fmla="*/ 0 h 4660752"/>
              <a:gd name="connsiteX7-127" fmla="*/ 3744766 w 3938711"/>
              <a:gd name="connsiteY7-128" fmla="*/ 0 h 4660752"/>
              <a:gd name="connsiteX8-129" fmla="*/ 3938711 w 3938711"/>
              <a:gd name="connsiteY8-130" fmla="*/ 1689159 h 4660752"/>
              <a:gd name="connsiteX0-131" fmla="*/ 3847271 w 3847271"/>
              <a:gd name="connsiteY0-132" fmla="*/ 1597719 h 4660752"/>
              <a:gd name="connsiteX1-133" fmla="*/ 3690884 w 3847271"/>
              <a:gd name="connsiteY1-134" fmla="*/ 2378971 h 4660752"/>
              <a:gd name="connsiteX2-135" fmla="*/ 3690884 w 3847271"/>
              <a:gd name="connsiteY2-136" fmla="*/ 4660752 h 4660752"/>
              <a:gd name="connsiteX3-137" fmla="*/ 0 w 3847271"/>
              <a:gd name="connsiteY3-138" fmla="*/ 4660752 h 4660752"/>
              <a:gd name="connsiteX4-139" fmla="*/ 0 w 3847271"/>
              <a:gd name="connsiteY4-140" fmla="*/ 969868 h 4660752"/>
              <a:gd name="connsiteX5-141" fmla="*/ 2734487 w 3847271"/>
              <a:gd name="connsiteY5-142" fmla="*/ 969868 h 4660752"/>
              <a:gd name="connsiteX6-143" fmla="*/ 2734487 w 3847271"/>
              <a:gd name="connsiteY6-144" fmla="*/ 0 h 4660752"/>
              <a:gd name="connsiteX7-145" fmla="*/ 3744766 w 3847271"/>
              <a:gd name="connsiteY7-146" fmla="*/ 0 h 4660752"/>
              <a:gd name="connsiteX0-147" fmla="*/ 3690884 w 3744766"/>
              <a:gd name="connsiteY0-148" fmla="*/ 2378971 h 4660752"/>
              <a:gd name="connsiteX1-149" fmla="*/ 3690884 w 3744766"/>
              <a:gd name="connsiteY1-150" fmla="*/ 4660752 h 4660752"/>
              <a:gd name="connsiteX2-151" fmla="*/ 0 w 3744766"/>
              <a:gd name="connsiteY2-152" fmla="*/ 4660752 h 4660752"/>
              <a:gd name="connsiteX3-153" fmla="*/ 0 w 3744766"/>
              <a:gd name="connsiteY3-154" fmla="*/ 969868 h 4660752"/>
              <a:gd name="connsiteX4-155" fmla="*/ 2734487 w 3744766"/>
              <a:gd name="connsiteY4-156" fmla="*/ 969868 h 4660752"/>
              <a:gd name="connsiteX5-157" fmla="*/ 2734487 w 3744766"/>
              <a:gd name="connsiteY5-158" fmla="*/ 0 h 4660752"/>
              <a:gd name="connsiteX6-159" fmla="*/ 3744766 w 3744766"/>
              <a:gd name="connsiteY6-160" fmla="*/ 0 h 46607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744766" h="4660752">
                <a:moveTo>
                  <a:pt x="3690884" y="2378971"/>
                </a:moveTo>
                <a:lnTo>
                  <a:pt x="3690884" y="4660752"/>
                </a:lnTo>
                <a:lnTo>
                  <a:pt x="0" y="4660752"/>
                </a:lnTo>
                <a:lnTo>
                  <a:pt x="0" y="969868"/>
                </a:lnTo>
                <a:lnTo>
                  <a:pt x="2734487" y="969868"/>
                </a:lnTo>
                <a:lnTo>
                  <a:pt x="2734487" y="0"/>
                </a:lnTo>
                <a:lnTo>
                  <a:pt x="3744766" y="0"/>
                </a:lnTo>
              </a:path>
            </a:pathLst>
          </a:cu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331100" y="3103194"/>
            <a:ext cx="4418426" cy="829945"/>
          </a:xfrm>
          <a:prstGeom prst="rect">
            <a:avLst/>
          </a:prstGeom>
          <a:noFill/>
        </p:spPr>
        <p:txBody>
          <a:bodyPr wrap="square" rtlCol="0">
            <a:spAutoFit/>
            <a:scene3d>
              <a:camera prst="orthographicFront"/>
              <a:lightRig rig="threePt" dir="t"/>
            </a:scene3d>
            <a:sp3d contourW="12700"/>
          </a:bodyPr>
          <a:lstStyle/>
          <a:p>
            <a:pPr algn="l"/>
            <a:r>
              <a:rPr lang="en-US" altLang="zh-CN" sz="4800" b="1" dirty="0">
                <a:solidFill>
                  <a:schemeClr val="accent1"/>
                </a:solidFill>
                <a:latin typeface="经典综艺体简" panose="02010609000101010101" pitchFamily="49" charset="-122"/>
                <a:ea typeface="经典综艺体简" panose="02010609000101010101" pitchFamily="49" charset="-122"/>
                <a:cs typeface="经典综艺体简" panose="02010609000101010101" pitchFamily="49" charset="-122"/>
              </a:rPr>
              <a:t>Thank You</a:t>
            </a:r>
            <a:endParaRPr lang="en-US" altLang="zh-CN" sz="4800" b="1" dirty="0">
              <a:solidFill>
                <a:schemeClr val="accent1"/>
              </a:solidFill>
              <a:latin typeface="经典综艺体简" panose="02010609000101010101" pitchFamily="49" charset="-122"/>
              <a:ea typeface="经典综艺体简" panose="02010609000101010101" pitchFamily="49" charset="-122"/>
              <a:cs typeface="经典综艺体简" panose="02010609000101010101" pitchFamily="49" charset="-122"/>
            </a:endParaRPr>
          </a:p>
        </p:txBody>
      </p:sp>
      <p:sp>
        <p:nvSpPr>
          <p:cNvPr id="11" name="文本框 10"/>
          <p:cNvSpPr txBox="1"/>
          <p:nvPr/>
        </p:nvSpPr>
        <p:spPr>
          <a:xfrm>
            <a:off x="2405010" y="1973640"/>
            <a:ext cx="2926090"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accent1"/>
                </a:solidFill>
                <a:latin typeface="Agency FB" panose="020B0503020202020204" pitchFamily="34" charset="0"/>
              </a:rPr>
              <a:t>2019</a:t>
            </a:r>
            <a:endParaRPr lang="zh-CN" altLang="en-US" sz="13800" dirty="0">
              <a:solidFill>
                <a:schemeClr val="accent1"/>
              </a:solidFill>
              <a:latin typeface="Agency FB" panose="020B0503020202020204" pitchFamily="34" charset="0"/>
            </a:endParaRPr>
          </a:p>
        </p:txBody>
      </p:sp>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16378" y="275772"/>
            <a:ext cx="841828" cy="841828"/>
          </a:xfrm>
          <a:prstGeom prst="rect">
            <a:avLst/>
          </a:prstGeom>
        </p:spPr>
      </p:pic>
      <p:pic>
        <p:nvPicPr>
          <p:cNvPr id="13" name="图片 12"/>
          <p:cNvPicPr>
            <a:picLocks noChangeAspect="1"/>
          </p:cNvPicPr>
          <p:nvPr/>
        </p:nvPicPr>
        <p:blipFill rotWithShape="1">
          <a:blip r:embed="rId2" cstate="print">
            <a:extLst>
              <a:ext uri="{28A0092B-C50C-407E-A947-70E740481C1C}">
                <a14:useLocalDpi xmlns:a14="http://schemas.microsoft.com/office/drawing/2010/main" val="0"/>
              </a:ext>
            </a:extLst>
          </a:blip>
          <a:srcRect r="32997" b="519"/>
          <a:stretch>
            <a:fillRect/>
          </a:stretch>
        </p:blipFill>
        <p:spPr>
          <a:xfrm>
            <a:off x="10494528" y="142349"/>
            <a:ext cx="1935598" cy="675375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387125" y="299356"/>
            <a:ext cx="12126301" cy="6596744"/>
            <a:chOff x="387125" y="299356"/>
            <a:chExt cx="12126301" cy="6596744"/>
          </a:xfrm>
        </p:grpSpPr>
        <p:grpSp>
          <p:nvGrpSpPr>
            <p:cNvPr id="51" name="组合 50"/>
            <p:cNvGrpSpPr/>
            <p:nvPr/>
          </p:nvGrpSpPr>
          <p:grpSpPr>
            <a:xfrm>
              <a:off x="387125" y="299356"/>
              <a:ext cx="1316500" cy="883947"/>
              <a:chOff x="1276124" y="1279752"/>
              <a:chExt cx="6401933" cy="4298496"/>
            </a:xfrm>
          </p:grpSpPr>
          <p:sp>
            <p:nvSpPr>
              <p:cNvPr id="59" name="菱形 58"/>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菱形 59"/>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01</a:t>
              </a:r>
              <a:endParaRPr lang="zh-CN" altLang="en-US" sz="3200" dirty="0">
                <a:solidFill>
                  <a:schemeClr val="accent1"/>
                </a:solidFill>
                <a:latin typeface="Agency FB" panose="020B0503020202020204" pitchFamily="34" charset="0"/>
              </a:endParaRPr>
            </a:p>
          </p:txBody>
        </p:sp>
        <p:grpSp>
          <p:nvGrpSpPr>
            <p:cNvPr id="53" name="组合 52"/>
            <p:cNvGrpSpPr/>
            <p:nvPr/>
          </p:nvGrpSpPr>
          <p:grpSpPr>
            <a:xfrm>
              <a:off x="1869914" y="455781"/>
              <a:ext cx="5532873" cy="646330"/>
              <a:chOff x="1591893" y="398593"/>
              <a:chExt cx="5532873" cy="646330"/>
            </a:xfrm>
          </p:grpSpPr>
          <p:sp>
            <p:nvSpPr>
              <p:cNvPr id="57" name="文本框 56"/>
              <p:cNvSpPr txBox="1"/>
              <p:nvPr/>
            </p:nvSpPr>
            <p:spPr>
              <a:xfrm>
                <a:off x="1619575" y="398593"/>
                <a:ext cx="4198105" cy="521970"/>
              </a:xfrm>
              <a:prstGeom prst="rect">
                <a:avLst/>
              </a:prstGeom>
              <a:noFill/>
            </p:spPr>
            <p:txBody>
              <a:bodyPr wrap="square" rtlCol="0">
                <a:spAutoFit/>
                <a:scene3d>
                  <a:camera prst="orthographicFront"/>
                  <a:lightRig rig="threePt" dir="t"/>
                </a:scene3d>
                <a:sp3d contourW="12700"/>
              </a:bodyPr>
              <a:lstStyle/>
              <a:p>
                <a:r>
                  <a:rPr lang="zh-CN" altLang="zh-CN" sz="2800" b="1" dirty="0">
                    <a:solidFill>
                      <a:schemeClr val="accent3"/>
                    </a:solidFill>
                    <a:latin typeface="Century Gothic" panose="020B0502020202020204" pitchFamily="34" charset="0"/>
                    <a:sym typeface="+mn-ea"/>
                  </a:rPr>
                  <a:t>流程介绍</a:t>
                </a:r>
                <a:endParaRPr lang="zh-CN" altLang="en-US" sz="2800" b="1" dirty="0">
                  <a:solidFill>
                    <a:schemeClr val="tx1">
                      <a:lumMod val="75000"/>
                      <a:lumOff val="25000"/>
                    </a:schemeClr>
                  </a:solidFill>
                  <a:latin typeface="Century Gothic" panose="020B0502020202020204" pitchFamily="34" charset="0"/>
                </a:endParaRPr>
              </a:p>
            </p:txBody>
          </p:sp>
          <p:sp>
            <p:nvSpPr>
              <p:cNvPr id="58" name="文本框 57"/>
              <p:cNvSpPr txBox="1"/>
              <p:nvPr/>
            </p:nvSpPr>
            <p:spPr>
              <a:xfrm>
                <a:off x="1591893" y="798702"/>
                <a:ext cx="5532873" cy="246221"/>
              </a:xfrm>
              <a:prstGeom prst="rect">
                <a:avLst/>
              </a:prstGeom>
              <a:noFill/>
            </p:spPr>
            <p:txBody>
              <a:bodyPr wrap="square" rtlCol="0">
                <a:spAutoFit/>
                <a:scene3d>
                  <a:camera prst="orthographicFront"/>
                  <a:lightRig rig="threePt" dir="t"/>
                </a:scene3d>
                <a:sp3d contourW="12700"/>
              </a:bodyPr>
              <a:lstStyle/>
              <a:p>
                <a:endParaRPr lang="en-US" altLang="zh-CN" sz="1000" dirty="0">
                  <a:solidFill>
                    <a:schemeClr val="bg1">
                      <a:lumMod val="50000"/>
                    </a:schemeClr>
                  </a:solidFill>
                  <a:latin typeface="Century Gothic" panose="020B0502020202020204" pitchFamily="34" charset="0"/>
                </a:endParaRPr>
              </a:p>
            </p:txBody>
          </p:sp>
        </p:grpSp>
        <p:grpSp>
          <p:nvGrpSpPr>
            <p:cNvPr id="54" name="组合 53"/>
            <p:cNvGrpSpPr/>
            <p:nvPr/>
          </p:nvGrpSpPr>
          <p:grpSpPr>
            <a:xfrm>
              <a:off x="11572871" y="6254988"/>
              <a:ext cx="940555" cy="641112"/>
              <a:chOff x="11395288" y="6034159"/>
              <a:chExt cx="1208632" cy="823841"/>
            </a:xfrm>
          </p:grpSpPr>
          <p:sp>
            <p:nvSpPr>
              <p:cNvPr id="55" name="菱形 54"/>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p:cNvSpPr/>
              <p:nvPr/>
            </p:nvSpPr>
            <p:spPr>
              <a:xfrm>
                <a:off x="11395288" y="6157363"/>
                <a:ext cx="577426" cy="577425"/>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fld>
            <a:endParaRPr lang="zh-CN" altLang="en-US" dirty="0"/>
          </a:p>
        </p:txBody>
      </p:sp>
      <p:pic>
        <p:nvPicPr>
          <p:cNvPr id="5" name="图片 4"/>
          <p:cNvPicPr>
            <a:picLocks noChangeAspect="1"/>
          </p:cNvPicPr>
          <p:nvPr/>
        </p:nvPicPr>
        <p:blipFill>
          <a:blip r:embed="rId1"/>
          <a:srcRect r="634" b="1053"/>
          <a:stretch>
            <a:fillRect/>
          </a:stretch>
        </p:blipFill>
        <p:spPr>
          <a:xfrm>
            <a:off x="964565" y="1341755"/>
            <a:ext cx="9747250" cy="53105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387125" y="299356"/>
            <a:ext cx="12126301" cy="6596744"/>
            <a:chOff x="387125" y="299356"/>
            <a:chExt cx="12126301" cy="6596744"/>
          </a:xfrm>
        </p:grpSpPr>
        <p:grpSp>
          <p:nvGrpSpPr>
            <p:cNvPr id="51" name="组合 50"/>
            <p:cNvGrpSpPr/>
            <p:nvPr/>
          </p:nvGrpSpPr>
          <p:grpSpPr>
            <a:xfrm>
              <a:off x="387125" y="299356"/>
              <a:ext cx="1316500" cy="883947"/>
              <a:chOff x="1276124" y="1279752"/>
              <a:chExt cx="6401933" cy="4298496"/>
            </a:xfrm>
          </p:grpSpPr>
          <p:sp>
            <p:nvSpPr>
              <p:cNvPr id="59" name="菱形 58"/>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菱形 59"/>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01</a:t>
              </a:r>
              <a:endParaRPr lang="zh-CN" altLang="en-US" sz="3200" dirty="0">
                <a:solidFill>
                  <a:schemeClr val="accent1"/>
                </a:solidFill>
                <a:latin typeface="Agency FB" panose="020B0503020202020204" pitchFamily="34" charset="0"/>
              </a:endParaRPr>
            </a:p>
          </p:txBody>
        </p:sp>
        <p:grpSp>
          <p:nvGrpSpPr>
            <p:cNvPr id="53" name="组合 52"/>
            <p:cNvGrpSpPr/>
            <p:nvPr/>
          </p:nvGrpSpPr>
          <p:grpSpPr>
            <a:xfrm>
              <a:off x="1869914" y="455781"/>
              <a:ext cx="5532873" cy="646330"/>
              <a:chOff x="1591893" y="398593"/>
              <a:chExt cx="5532873" cy="646330"/>
            </a:xfrm>
          </p:grpSpPr>
          <p:sp>
            <p:nvSpPr>
              <p:cNvPr id="57" name="文本框 56"/>
              <p:cNvSpPr txBox="1"/>
              <p:nvPr/>
            </p:nvSpPr>
            <p:spPr>
              <a:xfrm>
                <a:off x="1619575" y="398593"/>
                <a:ext cx="4198105" cy="521970"/>
              </a:xfrm>
              <a:prstGeom prst="rect">
                <a:avLst/>
              </a:prstGeom>
              <a:noFill/>
            </p:spPr>
            <p:txBody>
              <a:bodyPr wrap="square" rtlCol="0">
                <a:spAutoFit/>
                <a:scene3d>
                  <a:camera prst="orthographicFront"/>
                  <a:lightRig rig="threePt" dir="t"/>
                </a:scene3d>
                <a:sp3d contourW="12700"/>
              </a:bodyPr>
              <a:lstStyle/>
              <a:p>
                <a:r>
                  <a:rPr lang="zh-CN" altLang="zh-CN" sz="2800" b="1" dirty="0">
                    <a:solidFill>
                      <a:schemeClr val="accent3"/>
                    </a:solidFill>
                    <a:latin typeface="Century Gothic" panose="020B0502020202020204" pitchFamily="34" charset="0"/>
                    <a:sym typeface="+mn-ea"/>
                  </a:rPr>
                  <a:t>流程介绍</a:t>
                </a:r>
                <a:endParaRPr lang="zh-CN" altLang="en-US" sz="2800" b="1" dirty="0">
                  <a:solidFill>
                    <a:schemeClr val="tx1">
                      <a:lumMod val="75000"/>
                      <a:lumOff val="25000"/>
                    </a:schemeClr>
                  </a:solidFill>
                  <a:latin typeface="Century Gothic" panose="020B0502020202020204" pitchFamily="34" charset="0"/>
                </a:endParaRPr>
              </a:p>
            </p:txBody>
          </p:sp>
          <p:sp>
            <p:nvSpPr>
              <p:cNvPr id="58" name="文本框 57"/>
              <p:cNvSpPr txBox="1"/>
              <p:nvPr/>
            </p:nvSpPr>
            <p:spPr>
              <a:xfrm>
                <a:off x="1591893" y="798702"/>
                <a:ext cx="5532873" cy="246221"/>
              </a:xfrm>
              <a:prstGeom prst="rect">
                <a:avLst/>
              </a:prstGeom>
              <a:noFill/>
            </p:spPr>
            <p:txBody>
              <a:bodyPr wrap="square" rtlCol="0">
                <a:spAutoFit/>
                <a:scene3d>
                  <a:camera prst="orthographicFront"/>
                  <a:lightRig rig="threePt" dir="t"/>
                </a:scene3d>
                <a:sp3d contourW="12700"/>
              </a:bodyPr>
              <a:lstStyle/>
              <a:p>
                <a:endParaRPr lang="en-US" altLang="zh-CN" sz="1000" dirty="0">
                  <a:solidFill>
                    <a:schemeClr val="bg1">
                      <a:lumMod val="50000"/>
                    </a:schemeClr>
                  </a:solidFill>
                  <a:latin typeface="Century Gothic" panose="020B0502020202020204" pitchFamily="34" charset="0"/>
                </a:endParaRPr>
              </a:p>
            </p:txBody>
          </p:sp>
        </p:grpSp>
        <p:grpSp>
          <p:nvGrpSpPr>
            <p:cNvPr id="54" name="组合 53"/>
            <p:cNvGrpSpPr/>
            <p:nvPr/>
          </p:nvGrpSpPr>
          <p:grpSpPr>
            <a:xfrm>
              <a:off x="11572871" y="6254988"/>
              <a:ext cx="940555" cy="641112"/>
              <a:chOff x="11395288" y="6034159"/>
              <a:chExt cx="1208632" cy="823841"/>
            </a:xfrm>
          </p:grpSpPr>
          <p:sp>
            <p:nvSpPr>
              <p:cNvPr id="55" name="菱形 54"/>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p:cNvSpPr/>
              <p:nvPr/>
            </p:nvSpPr>
            <p:spPr>
              <a:xfrm>
                <a:off x="11395288" y="6157363"/>
                <a:ext cx="577426" cy="577425"/>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fld>
            <a:endParaRPr lang="zh-CN" altLang="en-US" dirty="0"/>
          </a:p>
        </p:txBody>
      </p:sp>
      <p:pic>
        <p:nvPicPr>
          <p:cNvPr id="3" name="图片 2"/>
          <p:cNvPicPr>
            <a:picLocks noChangeAspect="1"/>
          </p:cNvPicPr>
          <p:nvPr/>
        </p:nvPicPr>
        <p:blipFill>
          <a:blip r:embed="rId1"/>
          <a:stretch>
            <a:fillRect/>
          </a:stretch>
        </p:blipFill>
        <p:spPr>
          <a:xfrm>
            <a:off x="1918335" y="1069340"/>
            <a:ext cx="8128000" cy="55695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387125" y="299356"/>
            <a:ext cx="12126301" cy="6596744"/>
            <a:chOff x="387125" y="299356"/>
            <a:chExt cx="12126301" cy="6596744"/>
          </a:xfrm>
        </p:grpSpPr>
        <p:grpSp>
          <p:nvGrpSpPr>
            <p:cNvPr id="51" name="组合 50"/>
            <p:cNvGrpSpPr/>
            <p:nvPr/>
          </p:nvGrpSpPr>
          <p:grpSpPr>
            <a:xfrm>
              <a:off x="387125" y="299356"/>
              <a:ext cx="1316500" cy="883947"/>
              <a:chOff x="1276124" y="1279752"/>
              <a:chExt cx="6401933" cy="4298496"/>
            </a:xfrm>
          </p:grpSpPr>
          <p:sp>
            <p:nvSpPr>
              <p:cNvPr id="59" name="菱形 58"/>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菱形 59"/>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01</a:t>
              </a:r>
              <a:endParaRPr lang="zh-CN" altLang="en-US" sz="3200" dirty="0">
                <a:solidFill>
                  <a:schemeClr val="accent1"/>
                </a:solidFill>
                <a:latin typeface="Agency FB" panose="020B0503020202020204" pitchFamily="34" charset="0"/>
              </a:endParaRPr>
            </a:p>
          </p:txBody>
        </p:sp>
        <p:grpSp>
          <p:nvGrpSpPr>
            <p:cNvPr id="53" name="组合 52"/>
            <p:cNvGrpSpPr/>
            <p:nvPr/>
          </p:nvGrpSpPr>
          <p:grpSpPr>
            <a:xfrm>
              <a:off x="1869914" y="455781"/>
              <a:ext cx="5532873" cy="646330"/>
              <a:chOff x="1591893" y="398593"/>
              <a:chExt cx="5532873" cy="646330"/>
            </a:xfrm>
          </p:grpSpPr>
          <p:sp>
            <p:nvSpPr>
              <p:cNvPr id="57" name="文本框 56"/>
              <p:cNvSpPr txBox="1"/>
              <p:nvPr/>
            </p:nvSpPr>
            <p:spPr>
              <a:xfrm>
                <a:off x="1619575" y="398593"/>
                <a:ext cx="4198105" cy="521970"/>
              </a:xfrm>
              <a:prstGeom prst="rect">
                <a:avLst/>
              </a:prstGeom>
              <a:noFill/>
            </p:spPr>
            <p:txBody>
              <a:bodyPr wrap="square" rtlCol="0">
                <a:spAutoFit/>
                <a:scene3d>
                  <a:camera prst="orthographicFront"/>
                  <a:lightRig rig="threePt" dir="t"/>
                </a:scene3d>
                <a:sp3d contourW="12700"/>
              </a:bodyPr>
              <a:lstStyle/>
              <a:p>
                <a:r>
                  <a:rPr lang="zh-CN" altLang="zh-CN" sz="2800" b="1" dirty="0">
                    <a:solidFill>
                      <a:schemeClr val="accent3"/>
                    </a:solidFill>
                    <a:latin typeface="Century Gothic" panose="020B0502020202020204" pitchFamily="34" charset="0"/>
                    <a:sym typeface="+mn-ea"/>
                  </a:rPr>
                  <a:t>流程介绍</a:t>
                </a:r>
                <a:endParaRPr lang="zh-CN" altLang="en-US" sz="2800" b="1" dirty="0">
                  <a:solidFill>
                    <a:schemeClr val="tx1">
                      <a:lumMod val="75000"/>
                      <a:lumOff val="25000"/>
                    </a:schemeClr>
                  </a:solidFill>
                  <a:latin typeface="Century Gothic" panose="020B0502020202020204" pitchFamily="34" charset="0"/>
                </a:endParaRPr>
              </a:p>
            </p:txBody>
          </p:sp>
          <p:sp>
            <p:nvSpPr>
              <p:cNvPr id="58" name="文本框 57"/>
              <p:cNvSpPr txBox="1"/>
              <p:nvPr/>
            </p:nvSpPr>
            <p:spPr>
              <a:xfrm>
                <a:off x="1591893" y="798702"/>
                <a:ext cx="5532873" cy="246221"/>
              </a:xfrm>
              <a:prstGeom prst="rect">
                <a:avLst/>
              </a:prstGeom>
              <a:noFill/>
            </p:spPr>
            <p:txBody>
              <a:bodyPr wrap="square" rtlCol="0">
                <a:spAutoFit/>
                <a:scene3d>
                  <a:camera prst="orthographicFront"/>
                  <a:lightRig rig="threePt" dir="t"/>
                </a:scene3d>
                <a:sp3d contourW="12700"/>
              </a:bodyPr>
              <a:lstStyle/>
              <a:p>
                <a:endParaRPr lang="en-US" altLang="zh-CN" sz="1000" dirty="0">
                  <a:solidFill>
                    <a:schemeClr val="bg1">
                      <a:lumMod val="50000"/>
                    </a:schemeClr>
                  </a:solidFill>
                  <a:latin typeface="Century Gothic" panose="020B0502020202020204" pitchFamily="34" charset="0"/>
                </a:endParaRPr>
              </a:p>
            </p:txBody>
          </p:sp>
        </p:grpSp>
        <p:grpSp>
          <p:nvGrpSpPr>
            <p:cNvPr id="54" name="组合 53"/>
            <p:cNvGrpSpPr/>
            <p:nvPr/>
          </p:nvGrpSpPr>
          <p:grpSpPr>
            <a:xfrm>
              <a:off x="11572871" y="6254988"/>
              <a:ext cx="940555" cy="641112"/>
              <a:chOff x="11395288" y="6034159"/>
              <a:chExt cx="1208632" cy="823841"/>
            </a:xfrm>
          </p:grpSpPr>
          <p:sp>
            <p:nvSpPr>
              <p:cNvPr id="55" name="菱形 54"/>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p:cNvSpPr/>
              <p:nvPr/>
            </p:nvSpPr>
            <p:spPr>
              <a:xfrm>
                <a:off x="11395288" y="6157363"/>
                <a:ext cx="577426" cy="577425"/>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fld>
            <a:endParaRPr lang="zh-CN" altLang="en-US" dirty="0"/>
          </a:p>
        </p:txBody>
      </p:sp>
      <p:pic>
        <p:nvPicPr>
          <p:cNvPr id="4" name="图片 3"/>
          <p:cNvPicPr>
            <a:picLocks noChangeAspect="1"/>
          </p:cNvPicPr>
          <p:nvPr/>
        </p:nvPicPr>
        <p:blipFill>
          <a:blip r:embed="rId1"/>
          <a:stretch>
            <a:fillRect/>
          </a:stretch>
        </p:blipFill>
        <p:spPr>
          <a:xfrm>
            <a:off x="1651000" y="1651000"/>
            <a:ext cx="9022080" cy="4381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387125" y="299356"/>
            <a:ext cx="12126301" cy="6596744"/>
            <a:chOff x="387125" y="299356"/>
            <a:chExt cx="12126301" cy="6596744"/>
          </a:xfrm>
        </p:grpSpPr>
        <p:grpSp>
          <p:nvGrpSpPr>
            <p:cNvPr id="51" name="组合 50"/>
            <p:cNvGrpSpPr/>
            <p:nvPr/>
          </p:nvGrpSpPr>
          <p:grpSpPr>
            <a:xfrm>
              <a:off x="387125" y="299356"/>
              <a:ext cx="1316500" cy="883947"/>
              <a:chOff x="1276124" y="1279752"/>
              <a:chExt cx="6401933" cy="4298496"/>
            </a:xfrm>
          </p:grpSpPr>
          <p:sp>
            <p:nvSpPr>
              <p:cNvPr id="59" name="菱形 58"/>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菱形 59"/>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01</a:t>
              </a:r>
              <a:endParaRPr lang="zh-CN" altLang="en-US" sz="3200" dirty="0">
                <a:solidFill>
                  <a:schemeClr val="accent1"/>
                </a:solidFill>
                <a:latin typeface="Agency FB" panose="020B0503020202020204" pitchFamily="34" charset="0"/>
              </a:endParaRPr>
            </a:p>
          </p:txBody>
        </p:sp>
        <p:grpSp>
          <p:nvGrpSpPr>
            <p:cNvPr id="53" name="组合 52"/>
            <p:cNvGrpSpPr/>
            <p:nvPr/>
          </p:nvGrpSpPr>
          <p:grpSpPr>
            <a:xfrm>
              <a:off x="1869914" y="455781"/>
              <a:ext cx="5532873" cy="646330"/>
              <a:chOff x="1591893" y="398593"/>
              <a:chExt cx="5532873" cy="646330"/>
            </a:xfrm>
          </p:grpSpPr>
          <p:sp>
            <p:nvSpPr>
              <p:cNvPr id="57" name="文本框 56"/>
              <p:cNvSpPr txBox="1"/>
              <p:nvPr/>
            </p:nvSpPr>
            <p:spPr>
              <a:xfrm>
                <a:off x="1619575" y="398593"/>
                <a:ext cx="4198105" cy="521970"/>
              </a:xfrm>
              <a:prstGeom prst="rect">
                <a:avLst/>
              </a:prstGeom>
              <a:noFill/>
            </p:spPr>
            <p:txBody>
              <a:bodyPr wrap="square" rtlCol="0">
                <a:spAutoFit/>
                <a:scene3d>
                  <a:camera prst="orthographicFront"/>
                  <a:lightRig rig="threePt" dir="t"/>
                </a:scene3d>
                <a:sp3d contourW="12700"/>
              </a:bodyPr>
              <a:lstStyle/>
              <a:p>
                <a:r>
                  <a:rPr lang="zh-CN" altLang="zh-CN" sz="2800" b="1" dirty="0">
                    <a:solidFill>
                      <a:schemeClr val="accent3"/>
                    </a:solidFill>
                    <a:latin typeface="Century Gothic" panose="020B0502020202020204" pitchFamily="34" charset="0"/>
                    <a:sym typeface="+mn-ea"/>
                  </a:rPr>
                  <a:t>流程介绍</a:t>
                </a:r>
                <a:endParaRPr lang="zh-CN" altLang="en-US" sz="2800" b="1" dirty="0">
                  <a:solidFill>
                    <a:schemeClr val="tx1">
                      <a:lumMod val="75000"/>
                      <a:lumOff val="25000"/>
                    </a:schemeClr>
                  </a:solidFill>
                  <a:latin typeface="Century Gothic" panose="020B0502020202020204" pitchFamily="34" charset="0"/>
                </a:endParaRPr>
              </a:p>
            </p:txBody>
          </p:sp>
          <p:sp>
            <p:nvSpPr>
              <p:cNvPr id="58" name="文本框 57"/>
              <p:cNvSpPr txBox="1"/>
              <p:nvPr/>
            </p:nvSpPr>
            <p:spPr>
              <a:xfrm>
                <a:off x="1591893" y="798702"/>
                <a:ext cx="5532873" cy="246221"/>
              </a:xfrm>
              <a:prstGeom prst="rect">
                <a:avLst/>
              </a:prstGeom>
              <a:noFill/>
            </p:spPr>
            <p:txBody>
              <a:bodyPr wrap="square" rtlCol="0">
                <a:spAutoFit/>
                <a:scene3d>
                  <a:camera prst="orthographicFront"/>
                  <a:lightRig rig="threePt" dir="t"/>
                </a:scene3d>
                <a:sp3d contourW="12700"/>
              </a:bodyPr>
              <a:lstStyle/>
              <a:p>
                <a:endParaRPr lang="en-US" altLang="zh-CN" sz="1000" dirty="0">
                  <a:solidFill>
                    <a:schemeClr val="bg1">
                      <a:lumMod val="50000"/>
                    </a:schemeClr>
                  </a:solidFill>
                  <a:latin typeface="Century Gothic" panose="020B0502020202020204" pitchFamily="34" charset="0"/>
                </a:endParaRPr>
              </a:p>
            </p:txBody>
          </p:sp>
        </p:grpSp>
        <p:grpSp>
          <p:nvGrpSpPr>
            <p:cNvPr id="54" name="组合 53"/>
            <p:cNvGrpSpPr/>
            <p:nvPr/>
          </p:nvGrpSpPr>
          <p:grpSpPr>
            <a:xfrm>
              <a:off x="11572871" y="6254988"/>
              <a:ext cx="940555" cy="641112"/>
              <a:chOff x="11395288" y="6034159"/>
              <a:chExt cx="1208632" cy="823841"/>
            </a:xfrm>
          </p:grpSpPr>
          <p:sp>
            <p:nvSpPr>
              <p:cNvPr id="55" name="菱形 54"/>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p:cNvSpPr/>
              <p:nvPr/>
            </p:nvSpPr>
            <p:spPr>
              <a:xfrm>
                <a:off x="11395288" y="6157363"/>
                <a:ext cx="577426" cy="577425"/>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fld>
            <a:endParaRPr lang="zh-CN" altLang="en-US" dirty="0"/>
          </a:p>
        </p:txBody>
      </p:sp>
      <p:pic>
        <p:nvPicPr>
          <p:cNvPr id="3" name="图片 2"/>
          <p:cNvPicPr>
            <a:picLocks noChangeAspect="1"/>
          </p:cNvPicPr>
          <p:nvPr/>
        </p:nvPicPr>
        <p:blipFill>
          <a:blip r:embed="rId1"/>
          <a:stretch>
            <a:fillRect/>
          </a:stretch>
        </p:blipFill>
        <p:spPr>
          <a:xfrm>
            <a:off x="1507490" y="1414145"/>
            <a:ext cx="8907780" cy="50520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387125" y="299356"/>
            <a:ext cx="12126301" cy="6596744"/>
            <a:chOff x="387125" y="299356"/>
            <a:chExt cx="12126301" cy="6596744"/>
          </a:xfrm>
        </p:grpSpPr>
        <p:grpSp>
          <p:nvGrpSpPr>
            <p:cNvPr id="51" name="组合 50"/>
            <p:cNvGrpSpPr/>
            <p:nvPr/>
          </p:nvGrpSpPr>
          <p:grpSpPr>
            <a:xfrm>
              <a:off x="387125" y="299356"/>
              <a:ext cx="1316500" cy="883947"/>
              <a:chOff x="1276124" y="1279752"/>
              <a:chExt cx="6401933" cy="4298496"/>
            </a:xfrm>
          </p:grpSpPr>
          <p:sp>
            <p:nvSpPr>
              <p:cNvPr id="59" name="菱形 58"/>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菱形 59"/>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01</a:t>
              </a:r>
              <a:endParaRPr lang="zh-CN" altLang="en-US" sz="3200" dirty="0">
                <a:solidFill>
                  <a:schemeClr val="accent1"/>
                </a:solidFill>
                <a:latin typeface="Agency FB" panose="020B0503020202020204" pitchFamily="34" charset="0"/>
              </a:endParaRPr>
            </a:p>
          </p:txBody>
        </p:sp>
        <p:grpSp>
          <p:nvGrpSpPr>
            <p:cNvPr id="53" name="组合 52"/>
            <p:cNvGrpSpPr/>
            <p:nvPr/>
          </p:nvGrpSpPr>
          <p:grpSpPr>
            <a:xfrm>
              <a:off x="1869914" y="455781"/>
              <a:ext cx="5532873" cy="646330"/>
              <a:chOff x="1591893" y="398593"/>
              <a:chExt cx="5532873" cy="646330"/>
            </a:xfrm>
          </p:grpSpPr>
          <p:sp>
            <p:nvSpPr>
              <p:cNvPr id="57" name="文本框 56"/>
              <p:cNvSpPr txBox="1"/>
              <p:nvPr/>
            </p:nvSpPr>
            <p:spPr>
              <a:xfrm>
                <a:off x="1619575" y="398593"/>
                <a:ext cx="4198105" cy="521970"/>
              </a:xfrm>
              <a:prstGeom prst="rect">
                <a:avLst/>
              </a:prstGeom>
              <a:noFill/>
            </p:spPr>
            <p:txBody>
              <a:bodyPr wrap="square" rtlCol="0">
                <a:spAutoFit/>
                <a:scene3d>
                  <a:camera prst="orthographicFront"/>
                  <a:lightRig rig="threePt" dir="t"/>
                </a:scene3d>
                <a:sp3d contourW="12700"/>
              </a:bodyPr>
              <a:lstStyle/>
              <a:p>
                <a:r>
                  <a:rPr lang="zh-CN" altLang="zh-CN" sz="2800" b="1" dirty="0">
                    <a:solidFill>
                      <a:schemeClr val="accent3"/>
                    </a:solidFill>
                    <a:latin typeface="Century Gothic" panose="020B0502020202020204" pitchFamily="34" charset="0"/>
                    <a:sym typeface="+mn-ea"/>
                  </a:rPr>
                  <a:t>流程介绍</a:t>
                </a:r>
                <a:endParaRPr lang="zh-CN" altLang="en-US" sz="2800" b="1" dirty="0">
                  <a:solidFill>
                    <a:schemeClr val="tx1">
                      <a:lumMod val="75000"/>
                      <a:lumOff val="25000"/>
                    </a:schemeClr>
                  </a:solidFill>
                  <a:latin typeface="Century Gothic" panose="020B0502020202020204" pitchFamily="34" charset="0"/>
                </a:endParaRPr>
              </a:p>
            </p:txBody>
          </p:sp>
          <p:sp>
            <p:nvSpPr>
              <p:cNvPr id="58" name="文本框 57"/>
              <p:cNvSpPr txBox="1"/>
              <p:nvPr/>
            </p:nvSpPr>
            <p:spPr>
              <a:xfrm>
                <a:off x="1591893" y="798702"/>
                <a:ext cx="5532873" cy="246221"/>
              </a:xfrm>
              <a:prstGeom prst="rect">
                <a:avLst/>
              </a:prstGeom>
              <a:noFill/>
            </p:spPr>
            <p:txBody>
              <a:bodyPr wrap="square" rtlCol="0">
                <a:spAutoFit/>
                <a:scene3d>
                  <a:camera prst="orthographicFront"/>
                  <a:lightRig rig="threePt" dir="t"/>
                </a:scene3d>
                <a:sp3d contourW="12700"/>
              </a:bodyPr>
              <a:lstStyle/>
              <a:p>
                <a:endParaRPr lang="en-US" altLang="zh-CN" sz="1000" dirty="0">
                  <a:solidFill>
                    <a:schemeClr val="bg1">
                      <a:lumMod val="50000"/>
                    </a:schemeClr>
                  </a:solidFill>
                  <a:latin typeface="Century Gothic" panose="020B0502020202020204" pitchFamily="34" charset="0"/>
                </a:endParaRPr>
              </a:p>
            </p:txBody>
          </p:sp>
        </p:grpSp>
        <p:grpSp>
          <p:nvGrpSpPr>
            <p:cNvPr id="54" name="组合 53"/>
            <p:cNvGrpSpPr/>
            <p:nvPr/>
          </p:nvGrpSpPr>
          <p:grpSpPr>
            <a:xfrm>
              <a:off x="11572871" y="6254988"/>
              <a:ext cx="940555" cy="641112"/>
              <a:chOff x="11395288" y="6034159"/>
              <a:chExt cx="1208632" cy="823841"/>
            </a:xfrm>
          </p:grpSpPr>
          <p:sp>
            <p:nvSpPr>
              <p:cNvPr id="55" name="菱形 54"/>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p:cNvSpPr/>
              <p:nvPr/>
            </p:nvSpPr>
            <p:spPr>
              <a:xfrm>
                <a:off x="11395288" y="6157363"/>
                <a:ext cx="577426" cy="577425"/>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fld>
            <a:endParaRPr lang="zh-CN" altLang="en-US" dirty="0"/>
          </a:p>
        </p:txBody>
      </p:sp>
      <p:pic>
        <p:nvPicPr>
          <p:cNvPr id="4" name="图片 3"/>
          <p:cNvPicPr>
            <a:picLocks noChangeAspect="1"/>
          </p:cNvPicPr>
          <p:nvPr/>
        </p:nvPicPr>
        <p:blipFill>
          <a:blip r:embed="rId1"/>
          <a:stretch>
            <a:fillRect/>
          </a:stretch>
        </p:blipFill>
        <p:spPr>
          <a:xfrm>
            <a:off x="1470660" y="1859915"/>
            <a:ext cx="9250680" cy="40690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3" name="菱形 2"/>
          <p:cNvSpPr/>
          <p:nvPr/>
        </p:nvSpPr>
        <p:spPr>
          <a:xfrm>
            <a:off x="3379561" y="1279752"/>
            <a:ext cx="4298496" cy="429849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菱形 3"/>
          <p:cNvSpPr/>
          <p:nvPr/>
        </p:nvSpPr>
        <p:spPr>
          <a:xfrm>
            <a:off x="8259355" y="3139440"/>
            <a:ext cx="579120" cy="579120"/>
          </a:xfrm>
          <a:prstGeom prst="diamond">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菱形 4"/>
          <p:cNvSpPr/>
          <p:nvPr/>
        </p:nvSpPr>
        <p:spPr>
          <a:xfrm>
            <a:off x="9159243" y="3139440"/>
            <a:ext cx="579120" cy="579120"/>
          </a:xfrm>
          <a:prstGeom prst="diamond">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菱形 5"/>
          <p:cNvSpPr/>
          <p:nvPr/>
        </p:nvSpPr>
        <p:spPr>
          <a:xfrm>
            <a:off x="10059130" y="3139440"/>
            <a:ext cx="579120" cy="579120"/>
          </a:xfrm>
          <a:prstGeom prst="diamond">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菱形 6"/>
          <p:cNvSpPr/>
          <p:nvPr/>
        </p:nvSpPr>
        <p:spPr>
          <a:xfrm>
            <a:off x="8418650" y="3316194"/>
            <a:ext cx="260529" cy="225611"/>
          </a:xfrm>
          <a:custGeom>
            <a:avLst/>
            <a:gdLst>
              <a:gd name="connsiteX0" fmla="*/ 205065 w 605876"/>
              <a:gd name="connsiteY0" fmla="*/ 428776 h 524672"/>
              <a:gd name="connsiteX1" fmla="*/ 226551 w 605876"/>
              <a:gd name="connsiteY1" fmla="*/ 446081 h 524672"/>
              <a:gd name="connsiteX2" fmla="*/ 233109 w 605876"/>
              <a:gd name="connsiteY2" fmla="*/ 453684 h 524672"/>
              <a:gd name="connsiteX3" fmla="*/ 228349 w 605876"/>
              <a:gd name="connsiteY3" fmla="*/ 499196 h 524672"/>
              <a:gd name="connsiteX4" fmla="*/ 223377 w 605876"/>
              <a:gd name="connsiteY4" fmla="*/ 507538 h 524672"/>
              <a:gd name="connsiteX5" fmla="*/ 141188 w 605876"/>
              <a:gd name="connsiteY5" fmla="*/ 476282 h 524672"/>
              <a:gd name="connsiteX6" fmla="*/ 176835 w 605876"/>
              <a:gd name="connsiteY6" fmla="*/ 430241 h 524672"/>
              <a:gd name="connsiteX7" fmla="*/ 205065 w 605876"/>
              <a:gd name="connsiteY7" fmla="*/ 428776 h 524672"/>
              <a:gd name="connsiteX8" fmla="*/ 481191 w 605876"/>
              <a:gd name="connsiteY8" fmla="*/ 426712 h 524672"/>
              <a:gd name="connsiteX9" fmla="*/ 499583 w 605876"/>
              <a:gd name="connsiteY9" fmla="*/ 434333 h 524672"/>
              <a:gd name="connsiteX10" fmla="*/ 510478 w 605876"/>
              <a:gd name="connsiteY10" fmla="*/ 438454 h 524672"/>
              <a:gd name="connsiteX11" fmla="*/ 526874 w 605876"/>
              <a:gd name="connsiteY11" fmla="*/ 493716 h 524672"/>
              <a:gd name="connsiteX12" fmla="*/ 478851 w 605876"/>
              <a:gd name="connsiteY12" fmla="*/ 524041 h 524672"/>
              <a:gd name="connsiteX13" fmla="*/ 435059 w 605876"/>
              <a:gd name="connsiteY13" fmla="*/ 484629 h 524672"/>
              <a:gd name="connsiteX14" fmla="*/ 460022 w 605876"/>
              <a:gd name="connsiteY14" fmla="*/ 432008 h 524672"/>
              <a:gd name="connsiteX15" fmla="*/ 481191 w 605876"/>
              <a:gd name="connsiteY15" fmla="*/ 426712 h 524672"/>
              <a:gd name="connsiteX16" fmla="*/ 53061 w 605876"/>
              <a:gd name="connsiteY16" fmla="*/ 1 h 524672"/>
              <a:gd name="connsiteX17" fmla="*/ 98044 w 605876"/>
              <a:gd name="connsiteY17" fmla="*/ 2087 h 524672"/>
              <a:gd name="connsiteX18" fmla="*/ 147021 w 605876"/>
              <a:gd name="connsiteY18" fmla="*/ 21735 h 524672"/>
              <a:gd name="connsiteX19" fmla="*/ 159609 w 605876"/>
              <a:gd name="connsiteY19" fmla="*/ 48882 h 524672"/>
              <a:gd name="connsiteX20" fmla="*/ 576919 w 605876"/>
              <a:gd name="connsiteY20" fmla="*/ 34622 h 524672"/>
              <a:gd name="connsiteX21" fmla="*/ 604951 w 605876"/>
              <a:gd name="connsiteY21" fmla="*/ 62508 h 524672"/>
              <a:gd name="connsiteX22" fmla="*/ 551531 w 605876"/>
              <a:gd name="connsiteY22" fmla="*/ 185886 h 524672"/>
              <a:gd name="connsiteX23" fmla="*/ 509959 w 605876"/>
              <a:gd name="connsiteY23" fmla="*/ 288244 h 524672"/>
              <a:gd name="connsiteX24" fmla="*/ 501919 w 605876"/>
              <a:gd name="connsiteY24" fmla="*/ 295532 h 524672"/>
              <a:gd name="connsiteX25" fmla="*/ 486898 w 605876"/>
              <a:gd name="connsiteY25" fmla="*/ 302082 h 524672"/>
              <a:gd name="connsiteX26" fmla="*/ 487216 w 605876"/>
              <a:gd name="connsiteY26" fmla="*/ 302927 h 524672"/>
              <a:gd name="connsiteX27" fmla="*/ 212394 w 605876"/>
              <a:gd name="connsiteY27" fmla="*/ 303772 h 524672"/>
              <a:gd name="connsiteX28" fmla="*/ 198748 w 605876"/>
              <a:gd name="connsiteY28" fmla="*/ 360813 h 524672"/>
              <a:gd name="connsiteX29" fmla="*/ 533865 w 605876"/>
              <a:gd name="connsiteY29" fmla="*/ 360285 h 524672"/>
              <a:gd name="connsiteX30" fmla="*/ 533865 w 605876"/>
              <a:gd name="connsiteY30" fmla="*/ 403594 h 524672"/>
              <a:gd name="connsiteX31" fmla="*/ 167225 w 605876"/>
              <a:gd name="connsiteY31" fmla="*/ 406340 h 524672"/>
              <a:gd name="connsiteX32" fmla="*/ 145434 w 605876"/>
              <a:gd name="connsiteY32" fmla="*/ 377714 h 524672"/>
              <a:gd name="connsiteX33" fmla="*/ 181612 w 605876"/>
              <a:gd name="connsiteY33" fmla="*/ 279793 h 524672"/>
              <a:gd name="connsiteX34" fmla="*/ 181506 w 605876"/>
              <a:gd name="connsiteY34" fmla="*/ 279793 h 524672"/>
              <a:gd name="connsiteX35" fmla="*/ 131789 w 605876"/>
              <a:gd name="connsiteY35" fmla="*/ 122507 h 524672"/>
              <a:gd name="connsiteX36" fmla="*/ 98044 w 605876"/>
              <a:gd name="connsiteY36" fmla="*/ 47298 h 524672"/>
              <a:gd name="connsiteX37" fmla="*/ 30979 w 605876"/>
              <a:gd name="connsiteY37" fmla="*/ 45291 h 524672"/>
              <a:gd name="connsiteX38" fmla="*/ 20824 w 605876"/>
              <a:gd name="connsiteY38" fmla="*/ 47931 h 524672"/>
              <a:gd name="connsiteX39" fmla="*/ 10140 w 605876"/>
              <a:gd name="connsiteY39" fmla="*/ 8214 h 524672"/>
              <a:gd name="connsiteX40" fmla="*/ 53061 w 605876"/>
              <a:gd name="connsiteY40" fmla="*/ 1 h 52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5876" h="524672">
                <a:moveTo>
                  <a:pt x="205065" y="428776"/>
                </a:moveTo>
                <a:cubicBezTo>
                  <a:pt x="214175" y="431298"/>
                  <a:pt x="222161" y="436947"/>
                  <a:pt x="226551" y="446081"/>
                </a:cubicBezTo>
                <a:cubicBezTo>
                  <a:pt x="229089" y="448299"/>
                  <a:pt x="231310" y="450833"/>
                  <a:pt x="233109" y="453684"/>
                </a:cubicBezTo>
                <a:cubicBezTo>
                  <a:pt x="242100" y="468151"/>
                  <a:pt x="238186" y="486102"/>
                  <a:pt x="228349" y="499196"/>
                </a:cubicBezTo>
                <a:cubicBezTo>
                  <a:pt x="226974" y="502047"/>
                  <a:pt x="225493" y="504793"/>
                  <a:pt x="223377" y="507538"/>
                </a:cubicBezTo>
                <a:cubicBezTo>
                  <a:pt x="196721" y="542174"/>
                  <a:pt x="136746" y="520527"/>
                  <a:pt x="141188" y="476282"/>
                </a:cubicBezTo>
                <a:cubicBezTo>
                  <a:pt x="143198" y="455902"/>
                  <a:pt x="157690" y="437528"/>
                  <a:pt x="176835" y="430241"/>
                </a:cubicBezTo>
                <a:cubicBezTo>
                  <a:pt x="185721" y="426862"/>
                  <a:pt x="195955" y="426255"/>
                  <a:pt x="205065" y="428776"/>
                </a:cubicBezTo>
                <a:close/>
                <a:moveTo>
                  <a:pt x="481191" y="426712"/>
                </a:moveTo>
                <a:cubicBezTo>
                  <a:pt x="488080" y="427095"/>
                  <a:pt x="494506" y="429631"/>
                  <a:pt x="499583" y="434333"/>
                </a:cubicBezTo>
                <a:cubicBezTo>
                  <a:pt x="503391" y="435178"/>
                  <a:pt x="507093" y="436446"/>
                  <a:pt x="510478" y="438454"/>
                </a:cubicBezTo>
                <a:cubicBezTo>
                  <a:pt x="529201" y="449548"/>
                  <a:pt x="536499" y="474274"/>
                  <a:pt x="526874" y="493716"/>
                </a:cubicBezTo>
                <a:cubicBezTo>
                  <a:pt x="518517" y="510727"/>
                  <a:pt x="498102" y="524886"/>
                  <a:pt x="478851" y="524041"/>
                </a:cubicBezTo>
                <a:cubicBezTo>
                  <a:pt x="456743" y="522984"/>
                  <a:pt x="438655" y="505973"/>
                  <a:pt x="435059" y="484629"/>
                </a:cubicBezTo>
                <a:cubicBezTo>
                  <a:pt x="431568" y="464024"/>
                  <a:pt x="441723" y="442363"/>
                  <a:pt x="460022" y="432008"/>
                </a:cubicBezTo>
                <a:cubicBezTo>
                  <a:pt x="466951" y="428099"/>
                  <a:pt x="474302" y="426329"/>
                  <a:pt x="481191" y="426712"/>
                </a:cubicBezTo>
                <a:close/>
                <a:moveTo>
                  <a:pt x="53061" y="1"/>
                </a:moveTo>
                <a:cubicBezTo>
                  <a:pt x="68584" y="54"/>
                  <a:pt x="84451" y="1823"/>
                  <a:pt x="98044" y="2087"/>
                </a:cubicBezTo>
                <a:cubicBezTo>
                  <a:pt x="121634" y="2510"/>
                  <a:pt x="134433" y="1453"/>
                  <a:pt x="147021" y="21735"/>
                </a:cubicBezTo>
                <a:cubicBezTo>
                  <a:pt x="151887" y="29657"/>
                  <a:pt x="156013" y="38847"/>
                  <a:pt x="159609" y="48882"/>
                </a:cubicBezTo>
                <a:cubicBezTo>
                  <a:pt x="300405" y="43072"/>
                  <a:pt x="435700" y="56593"/>
                  <a:pt x="576919" y="34622"/>
                </a:cubicBezTo>
                <a:cubicBezTo>
                  <a:pt x="593315" y="31981"/>
                  <a:pt x="610028" y="44340"/>
                  <a:pt x="604951" y="62508"/>
                </a:cubicBezTo>
                <a:cubicBezTo>
                  <a:pt x="592363" y="106240"/>
                  <a:pt x="565811" y="142789"/>
                  <a:pt x="551531" y="185886"/>
                </a:cubicBezTo>
                <a:cubicBezTo>
                  <a:pt x="539154" y="223175"/>
                  <a:pt x="532279" y="255392"/>
                  <a:pt x="509959" y="288244"/>
                </a:cubicBezTo>
                <a:cubicBezTo>
                  <a:pt x="507632" y="291624"/>
                  <a:pt x="504881" y="293948"/>
                  <a:pt x="501919" y="295532"/>
                </a:cubicBezTo>
                <a:cubicBezTo>
                  <a:pt x="498217" y="299335"/>
                  <a:pt x="493351" y="302082"/>
                  <a:pt x="486898" y="302082"/>
                </a:cubicBezTo>
                <a:lnTo>
                  <a:pt x="487216" y="302927"/>
                </a:lnTo>
                <a:cubicBezTo>
                  <a:pt x="404282" y="309581"/>
                  <a:pt x="294481" y="328384"/>
                  <a:pt x="212394" y="303772"/>
                </a:cubicBezTo>
                <a:cubicBezTo>
                  <a:pt x="210067" y="323102"/>
                  <a:pt x="204990" y="342010"/>
                  <a:pt x="198748" y="360813"/>
                </a:cubicBezTo>
                <a:cubicBezTo>
                  <a:pt x="310348" y="359756"/>
                  <a:pt x="422371" y="356904"/>
                  <a:pt x="533865" y="360285"/>
                </a:cubicBezTo>
                <a:cubicBezTo>
                  <a:pt x="561898" y="361024"/>
                  <a:pt x="561686" y="402537"/>
                  <a:pt x="533865" y="403594"/>
                </a:cubicBezTo>
                <a:cubicBezTo>
                  <a:pt x="411899" y="408453"/>
                  <a:pt x="289298" y="405706"/>
                  <a:pt x="167225" y="406340"/>
                </a:cubicBezTo>
                <a:cubicBezTo>
                  <a:pt x="153157" y="406340"/>
                  <a:pt x="140780" y="391763"/>
                  <a:pt x="145434" y="377714"/>
                </a:cubicBezTo>
                <a:cubicBezTo>
                  <a:pt x="156542" y="344440"/>
                  <a:pt x="164793" y="310321"/>
                  <a:pt x="181612" y="279793"/>
                </a:cubicBezTo>
                <a:cubicBezTo>
                  <a:pt x="181506" y="279793"/>
                  <a:pt x="181506" y="279793"/>
                  <a:pt x="181506" y="279793"/>
                </a:cubicBezTo>
                <a:cubicBezTo>
                  <a:pt x="164369" y="227505"/>
                  <a:pt x="148291" y="174901"/>
                  <a:pt x="131789" y="122507"/>
                </a:cubicBezTo>
                <a:cubicBezTo>
                  <a:pt x="125230" y="101698"/>
                  <a:pt x="120470" y="57544"/>
                  <a:pt x="98044" y="47298"/>
                </a:cubicBezTo>
                <a:cubicBezTo>
                  <a:pt x="90957" y="44023"/>
                  <a:pt x="37854" y="42016"/>
                  <a:pt x="30979" y="45291"/>
                </a:cubicBezTo>
                <a:cubicBezTo>
                  <a:pt x="27488" y="46981"/>
                  <a:pt x="24632" y="47614"/>
                  <a:pt x="20824" y="47931"/>
                </a:cubicBezTo>
                <a:cubicBezTo>
                  <a:pt x="-439" y="49410"/>
                  <a:pt x="-7843" y="18037"/>
                  <a:pt x="10140" y="8214"/>
                </a:cubicBezTo>
                <a:cubicBezTo>
                  <a:pt x="22358" y="1612"/>
                  <a:pt x="37537" y="-52"/>
                  <a:pt x="53061" y="1"/>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菱形 7"/>
          <p:cNvSpPr/>
          <p:nvPr/>
        </p:nvSpPr>
        <p:spPr>
          <a:xfrm>
            <a:off x="9318538" y="3298932"/>
            <a:ext cx="260530" cy="260137"/>
          </a:xfrm>
          <a:custGeom>
            <a:avLst/>
            <a:gdLst>
              <a:gd name="connsiteX0" fmla="*/ 506334 w 607638"/>
              <a:gd name="connsiteY0" fmla="*/ 455027 h 606722"/>
              <a:gd name="connsiteX1" fmla="*/ 506334 w 607638"/>
              <a:gd name="connsiteY1" fmla="*/ 505592 h 606722"/>
              <a:gd name="connsiteX2" fmla="*/ 531616 w 607638"/>
              <a:gd name="connsiteY2" fmla="*/ 505592 h 606722"/>
              <a:gd name="connsiteX3" fmla="*/ 556986 w 607638"/>
              <a:gd name="connsiteY3" fmla="*/ 480265 h 606722"/>
              <a:gd name="connsiteX4" fmla="*/ 531616 w 607638"/>
              <a:gd name="connsiteY4" fmla="*/ 455027 h 606722"/>
              <a:gd name="connsiteX5" fmla="*/ 430401 w 607638"/>
              <a:gd name="connsiteY5" fmla="*/ 353896 h 606722"/>
              <a:gd name="connsiteX6" fmla="*/ 405031 w 607638"/>
              <a:gd name="connsiteY6" fmla="*/ 379223 h 606722"/>
              <a:gd name="connsiteX7" fmla="*/ 430401 w 607638"/>
              <a:gd name="connsiteY7" fmla="*/ 404461 h 606722"/>
              <a:gd name="connsiteX8" fmla="*/ 455683 w 607638"/>
              <a:gd name="connsiteY8" fmla="*/ 404461 h 606722"/>
              <a:gd name="connsiteX9" fmla="*/ 455683 w 607638"/>
              <a:gd name="connsiteY9" fmla="*/ 353896 h 606722"/>
              <a:gd name="connsiteX10" fmla="*/ 480964 w 607638"/>
              <a:gd name="connsiteY10" fmla="*/ 252766 h 606722"/>
              <a:gd name="connsiteX11" fmla="*/ 506334 w 607638"/>
              <a:gd name="connsiteY11" fmla="*/ 278093 h 606722"/>
              <a:gd name="connsiteX12" fmla="*/ 506334 w 607638"/>
              <a:gd name="connsiteY12" fmla="*/ 303331 h 606722"/>
              <a:gd name="connsiteX13" fmla="*/ 556986 w 607638"/>
              <a:gd name="connsiteY13" fmla="*/ 303331 h 606722"/>
              <a:gd name="connsiteX14" fmla="*/ 582268 w 607638"/>
              <a:gd name="connsiteY14" fmla="*/ 328658 h 606722"/>
              <a:gd name="connsiteX15" fmla="*/ 556986 w 607638"/>
              <a:gd name="connsiteY15" fmla="*/ 353896 h 606722"/>
              <a:gd name="connsiteX16" fmla="*/ 506334 w 607638"/>
              <a:gd name="connsiteY16" fmla="*/ 353896 h 606722"/>
              <a:gd name="connsiteX17" fmla="*/ 506334 w 607638"/>
              <a:gd name="connsiteY17" fmla="*/ 404461 h 606722"/>
              <a:gd name="connsiteX18" fmla="*/ 531616 w 607638"/>
              <a:gd name="connsiteY18" fmla="*/ 404461 h 606722"/>
              <a:gd name="connsiteX19" fmla="*/ 607638 w 607638"/>
              <a:gd name="connsiteY19" fmla="*/ 480265 h 606722"/>
              <a:gd name="connsiteX20" fmla="*/ 531616 w 607638"/>
              <a:gd name="connsiteY20" fmla="*/ 556157 h 606722"/>
              <a:gd name="connsiteX21" fmla="*/ 506334 w 607638"/>
              <a:gd name="connsiteY21" fmla="*/ 556157 h 606722"/>
              <a:gd name="connsiteX22" fmla="*/ 506334 w 607638"/>
              <a:gd name="connsiteY22" fmla="*/ 581395 h 606722"/>
              <a:gd name="connsiteX23" fmla="*/ 480964 w 607638"/>
              <a:gd name="connsiteY23" fmla="*/ 606722 h 606722"/>
              <a:gd name="connsiteX24" fmla="*/ 455683 w 607638"/>
              <a:gd name="connsiteY24" fmla="*/ 581395 h 606722"/>
              <a:gd name="connsiteX25" fmla="*/ 455683 w 607638"/>
              <a:gd name="connsiteY25" fmla="*/ 556157 h 606722"/>
              <a:gd name="connsiteX26" fmla="*/ 405031 w 607638"/>
              <a:gd name="connsiteY26" fmla="*/ 556157 h 606722"/>
              <a:gd name="connsiteX27" fmla="*/ 379749 w 607638"/>
              <a:gd name="connsiteY27" fmla="*/ 530830 h 606722"/>
              <a:gd name="connsiteX28" fmla="*/ 405031 w 607638"/>
              <a:gd name="connsiteY28" fmla="*/ 505592 h 606722"/>
              <a:gd name="connsiteX29" fmla="*/ 455683 w 607638"/>
              <a:gd name="connsiteY29" fmla="*/ 505592 h 606722"/>
              <a:gd name="connsiteX30" fmla="*/ 455683 w 607638"/>
              <a:gd name="connsiteY30" fmla="*/ 455027 h 606722"/>
              <a:gd name="connsiteX31" fmla="*/ 430401 w 607638"/>
              <a:gd name="connsiteY31" fmla="*/ 455027 h 606722"/>
              <a:gd name="connsiteX32" fmla="*/ 354379 w 607638"/>
              <a:gd name="connsiteY32" fmla="*/ 379223 h 606722"/>
              <a:gd name="connsiteX33" fmla="*/ 430401 w 607638"/>
              <a:gd name="connsiteY33" fmla="*/ 303331 h 606722"/>
              <a:gd name="connsiteX34" fmla="*/ 455683 w 607638"/>
              <a:gd name="connsiteY34" fmla="*/ 303331 h 606722"/>
              <a:gd name="connsiteX35" fmla="*/ 455683 w 607638"/>
              <a:gd name="connsiteY35" fmla="*/ 278093 h 606722"/>
              <a:gd name="connsiteX36" fmla="*/ 480964 w 607638"/>
              <a:gd name="connsiteY36" fmla="*/ 252766 h 606722"/>
              <a:gd name="connsiteX37" fmla="*/ 303759 w 607638"/>
              <a:gd name="connsiteY37" fmla="*/ 151716 h 606722"/>
              <a:gd name="connsiteX38" fmla="*/ 329117 w 607638"/>
              <a:gd name="connsiteY38" fmla="*/ 176950 h 606722"/>
              <a:gd name="connsiteX39" fmla="*/ 329117 w 607638"/>
              <a:gd name="connsiteY39" fmla="*/ 303301 h 606722"/>
              <a:gd name="connsiteX40" fmla="*/ 303759 w 607638"/>
              <a:gd name="connsiteY40" fmla="*/ 328624 h 606722"/>
              <a:gd name="connsiteX41" fmla="*/ 227862 w 607638"/>
              <a:gd name="connsiteY41" fmla="*/ 328624 h 606722"/>
              <a:gd name="connsiteX42" fmla="*/ 202593 w 607638"/>
              <a:gd name="connsiteY42" fmla="*/ 303301 h 606722"/>
              <a:gd name="connsiteX43" fmla="*/ 227862 w 607638"/>
              <a:gd name="connsiteY43" fmla="*/ 278066 h 606722"/>
              <a:gd name="connsiteX44" fmla="*/ 278490 w 607638"/>
              <a:gd name="connsiteY44" fmla="*/ 278066 h 606722"/>
              <a:gd name="connsiteX45" fmla="*/ 278490 w 607638"/>
              <a:gd name="connsiteY45" fmla="*/ 176950 h 606722"/>
              <a:gd name="connsiteX46" fmla="*/ 303759 w 607638"/>
              <a:gd name="connsiteY46" fmla="*/ 151716 h 606722"/>
              <a:gd name="connsiteX47" fmla="*/ 303762 w 607638"/>
              <a:gd name="connsiteY47" fmla="*/ 0 h 606722"/>
              <a:gd name="connsiteX48" fmla="*/ 606634 w 607638"/>
              <a:gd name="connsiteY48" fmla="*/ 220667 h 606722"/>
              <a:gd name="connsiteX49" fmla="*/ 589190 w 607638"/>
              <a:gd name="connsiteY49" fmla="*/ 251860 h 606722"/>
              <a:gd name="connsiteX50" fmla="*/ 557950 w 607638"/>
              <a:gd name="connsiteY50" fmla="*/ 234353 h 606722"/>
              <a:gd name="connsiteX51" fmla="*/ 303762 w 607638"/>
              <a:gd name="connsiteY51" fmla="*/ 50568 h 606722"/>
              <a:gd name="connsiteX52" fmla="*/ 50642 w 607638"/>
              <a:gd name="connsiteY52" fmla="*/ 303317 h 606722"/>
              <a:gd name="connsiteX53" fmla="*/ 303762 w 607638"/>
              <a:gd name="connsiteY53" fmla="*/ 556154 h 606722"/>
              <a:gd name="connsiteX54" fmla="*/ 329127 w 607638"/>
              <a:gd name="connsiteY54" fmla="*/ 581394 h 606722"/>
              <a:gd name="connsiteX55" fmla="*/ 303762 w 607638"/>
              <a:gd name="connsiteY55" fmla="*/ 606722 h 606722"/>
              <a:gd name="connsiteX56" fmla="*/ 0 w 607638"/>
              <a:gd name="connsiteY56" fmla="*/ 303317 h 606722"/>
              <a:gd name="connsiteX57" fmla="*/ 303762 w 607638"/>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8" h="606722">
                <a:moveTo>
                  <a:pt x="506334" y="455027"/>
                </a:moveTo>
                <a:lnTo>
                  <a:pt x="506334" y="505592"/>
                </a:lnTo>
                <a:lnTo>
                  <a:pt x="531616" y="505592"/>
                </a:lnTo>
                <a:cubicBezTo>
                  <a:pt x="545592" y="505592"/>
                  <a:pt x="556986" y="494217"/>
                  <a:pt x="556986" y="480265"/>
                </a:cubicBezTo>
                <a:cubicBezTo>
                  <a:pt x="556986" y="466401"/>
                  <a:pt x="545592" y="455027"/>
                  <a:pt x="531616" y="455027"/>
                </a:cubicBezTo>
                <a:close/>
                <a:moveTo>
                  <a:pt x="430401" y="353896"/>
                </a:moveTo>
                <a:cubicBezTo>
                  <a:pt x="416425" y="353896"/>
                  <a:pt x="405031" y="365271"/>
                  <a:pt x="405031" y="379223"/>
                </a:cubicBezTo>
                <a:cubicBezTo>
                  <a:pt x="405031" y="393087"/>
                  <a:pt x="416425" y="404461"/>
                  <a:pt x="430401" y="404461"/>
                </a:cubicBezTo>
                <a:lnTo>
                  <a:pt x="455683" y="404461"/>
                </a:lnTo>
                <a:lnTo>
                  <a:pt x="455683" y="353896"/>
                </a:lnTo>
                <a:close/>
                <a:moveTo>
                  <a:pt x="480964" y="252766"/>
                </a:moveTo>
                <a:cubicBezTo>
                  <a:pt x="495029" y="252766"/>
                  <a:pt x="506334" y="264141"/>
                  <a:pt x="506334" y="278093"/>
                </a:cubicBezTo>
                <a:lnTo>
                  <a:pt x="506334" y="303331"/>
                </a:lnTo>
                <a:lnTo>
                  <a:pt x="556986" y="303331"/>
                </a:lnTo>
                <a:cubicBezTo>
                  <a:pt x="570962" y="303331"/>
                  <a:pt x="582268" y="314706"/>
                  <a:pt x="582268" y="328658"/>
                </a:cubicBezTo>
                <a:cubicBezTo>
                  <a:pt x="582268" y="342610"/>
                  <a:pt x="570962" y="353896"/>
                  <a:pt x="556986" y="353896"/>
                </a:cubicBezTo>
                <a:lnTo>
                  <a:pt x="506334" y="353896"/>
                </a:lnTo>
                <a:lnTo>
                  <a:pt x="506334" y="404461"/>
                </a:lnTo>
                <a:lnTo>
                  <a:pt x="531616" y="404461"/>
                </a:lnTo>
                <a:cubicBezTo>
                  <a:pt x="573544" y="404461"/>
                  <a:pt x="607638" y="438497"/>
                  <a:pt x="607638" y="480265"/>
                </a:cubicBezTo>
                <a:cubicBezTo>
                  <a:pt x="607638" y="522121"/>
                  <a:pt x="573544" y="556157"/>
                  <a:pt x="531616" y="556157"/>
                </a:cubicBezTo>
                <a:lnTo>
                  <a:pt x="506334" y="556157"/>
                </a:lnTo>
                <a:lnTo>
                  <a:pt x="506334" y="581395"/>
                </a:lnTo>
                <a:cubicBezTo>
                  <a:pt x="506334" y="595347"/>
                  <a:pt x="495029" y="606722"/>
                  <a:pt x="480964" y="606722"/>
                </a:cubicBezTo>
                <a:cubicBezTo>
                  <a:pt x="466988" y="606722"/>
                  <a:pt x="455683" y="595347"/>
                  <a:pt x="455683" y="581395"/>
                </a:cubicBezTo>
                <a:lnTo>
                  <a:pt x="455683" y="556157"/>
                </a:lnTo>
                <a:lnTo>
                  <a:pt x="405031" y="556157"/>
                </a:lnTo>
                <a:cubicBezTo>
                  <a:pt x="391055" y="556157"/>
                  <a:pt x="379749" y="544782"/>
                  <a:pt x="379749" y="530830"/>
                </a:cubicBezTo>
                <a:cubicBezTo>
                  <a:pt x="379749" y="516878"/>
                  <a:pt x="391055" y="505592"/>
                  <a:pt x="405031" y="505592"/>
                </a:cubicBezTo>
                <a:lnTo>
                  <a:pt x="455683" y="505592"/>
                </a:lnTo>
                <a:lnTo>
                  <a:pt x="455683" y="455027"/>
                </a:lnTo>
                <a:lnTo>
                  <a:pt x="430401" y="455027"/>
                </a:lnTo>
                <a:cubicBezTo>
                  <a:pt x="388473" y="455027"/>
                  <a:pt x="354379" y="420991"/>
                  <a:pt x="354379" y="379223"/>
                </a:cubicBezTo>
                <a:cubicBezTo>
                  <a:pt x="354379" y="337367"/>
                  <a:pt x="388473" y="303331"/>
                  <a:pt x="430401" y="303331"/>
                </a:cubicBezTo>
                <a:lnTo>
                  <a:pt x="455683" y="303331"/>
                </a:lnTo>
                <a:lnTo>
                  <a:pt x="455683" y="278093"/>
                </a:lnTo>
                <a:cubicBezTo>
                  <a:pt x="455683" y="264141"/>
                  <a:pt x="466988" y="252766"/>
                  <a:pt x="480964" y="252766"/>
                </a:cubicBezTo>
                <a:close/>
                <a:moveTo>
                  <a:pt x="303759" y="151716"/>
                </a:moveTo>
                <a:cubicBezTo>
                  <a:pt x="317817" y="151716"/>
                  <a:pt x="329117" y="163000"/>
                  <a:pt x="329117" y="176950"/>
                </a:cubicBezTo>
                <a:lnTo>
                  <a:pt x="329117" y="303301"/>
                </a:lnTo>
                <a:cubicBezTo>
                  <a:pt x="329117" y="317251"/>
                  <a:pt x="317817" y="328624"/>
                  <a:pt x="303759" y="328624"/>
                </a:cubicBezTo>
                <a:lnTo>
                  <a:pt x="227862" y="328624"/>
                </a:lnTo>
                <a:cubicBezTo>
                  <a:pt x="213893" y="328624"/>
                  <a:pt x="202593" y="317251"/>
                  <a:pt x="202593" y="303301"/>
                </a:cubicBezTo>
                <a:cubicBezTo>
                  <a:pt x="202593" y="289351"/>
                  <a:pt x="213893" y="278066"/>
                  <a:pt x="227862" y="278066"/>
                </a:cubicBezTo>
                <a:lnTo>
                  <a:pt x="278490" y="278066"/>
                </a:lnTo>
                <a:lnTo>
                  <a:pt x="278490" y="176950"/>
                </a:lnTo>
                <a:cubicBezTo>
                  <a:pt x="278490" y="163000"/>
                  <a:pt x="289790" y="151716"/>
                  <a:pt x="303759" y="151716"/>
                </a:cubicBezTo>
                <a:close/>
                <a:moveTo>
                  <a:pt x="303762" y="0"/>
                </a:moveTo>
                <a:cubicBezTo>
                  <a:pt x="443049" y="0"/>
                  <a:pt x="570410" y="92781"/>
                  <a:pt x="606634" y="220667"/>
                </a:cubicBezTo>
                <a:cubicBezTo>
                  <a:pt x="610461" y="234086"/>
                  <a:pt x="602629" y="248039"/>
                  <a:pt x="589190" y="251860"/>
                </a:cubicBezTo>
                <a:cubicBezTo>
                  <a:pt x="575839" y="255504"/>
                  <a:pt x="561688" y="247861"/>
                  <a:pt x="557950" y="234353"/>
                </a:cubicBezTo>
                <a:cubicBezTo>
                  <a:pt x="527779" y="127885"/>
                  <a:pt x="420888" y="50568"/>
                  <a:pt x="303762" y="50568"/>
                </a:cubicBezTo>
                <a:cubicBezTo>
                  <a:pt x="164208" y="50568"/>
                  <a:pt x="50642" y="163967"/>
                  <a:pt x="50642" y="303317"/>
                </a:cubicBezTo>
                <a:cubicBezTo>
                  <a:pt x="50642" y="442755"/>
                  <a:pt x="164208" y="556154"/>
                  <a:pt x="303762" y="556154"/>
                </a:cubicBezTo>
                <a:cubicBezTo>
                  <a:pt x="317824" y="556154"/>
                  <a:pt x="329127" y="567441"/>
                  <a:pt x="329127" y="581394"/>
                </a:cubicBezTo>
                <a:cubicBezTo>
                  <a:pt x="329127" y="595347"/>
                  <a:pt x="317824" y="606722"/>
                  <a:pt x="303762" y="606722"/>
                </a:cubicBezTo>
                <a:cubicBezTo>
                  <a:pt x="136261" y="606722"/>
                  <a:pt x="0" y="470661"/>
                  <a:pt x="0" y="303317"/>
                </a:cubicBezTo>
                <a:cubicBezTo>
                  <a:pt x="0" y="136061"/>
                  <a:pt x="136261" y="0"/>
                  <a:pt x="30376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菱形 8"/>
          <p:cNvSpPr/>
          <p:nvPr/>
        </p:nvSpPr>
        <p:spPr>
          <a:xfrm>
            <a:off x="10218425" y="3339369"/>
            <a:ext cx="260530" cy="179263"/>
          </a:xfrm>
          <a:custGeom>
            <a:avLst/>
            <a:gdLst>
              <a:gd name="T0" fmla="*/ 6771 w 6827"/>
              <a:gd name="T1" fmla="*/ 2140 h 4704"/>
              <a:gd name="T2" fmla="*/ 5664 w 6827"/>
              <a:gd name="T3" fmla="*/ 664 h 4704"/>
              <a:gd name="T4" fmla="*/ 5443 w 6827"/>
              <a:gd name="T5" fmla="*/ 554 h 4704"/>
              <a:gd name="T6" fmla="*/ 4613 w 6827"/>
              <a:gd name="T7" fmla="*/ 554 h 4704"/>
              <a:gd name="T8" fmla="*/ 4613 w 6827"/>
              <a:gd name="T9" fmla="*/ 277 h 4704"/>
              <a:gd name="T10" fmla="*/ 4336 w 6827"/>
              <a:gd name="T11" fmla="*/ 0 h 4704"/>
              <a:gd name="T12" fmla="*/ 830 w 6827"/>
              <a:gd name="T13" fmla="*/ 0 h 4704"/>
              <a:gd name="T14" fmla="*/ 554 w 6827"/>
              <a:gd name="T15" fmla="*/ 277 h 4704"/>
              <a:gd name="T16" fmla="*/ 554 w 6827"/>
              <a:gd name="T17" fmla="*/ 3505 h 4704"/>
              <a:gd name="T18" fmla="*/ 277 w 6827"/>
              <a:gd name="T19" fmla="*/ 3505 h 4704"/>
              <a:gd name="T20" fmla="*/ 0 w 6827"/>
              <a:gd name="T21" fmla="*/ 3782 h 4704"/>
              <a:gd name="T22" fmla="*/ 277 w 6827"/>
              <a:gd name="T23" fmla="*/ 4059 h 4704"/>
              <a:gd name="T24" fmla="*/ 830 w 6827"/>
              <a:gd name="T25" fmla="*/ 4059 h 4704"/>
              <a:gd name="T26" fmla="*/ 830 w 6827"/>
              <a:gd name="T27" fmla="*/ 4059 h 4704"/>
              <a:gd name="T28" fmla="*/ 831 w 6827"/>
              <a:gd name="T29" fmla="*/ 4059 h 4704"/>
              <a:gd name="T30" fmla="*/ 1519 w 6827"/>
              <a:gd name="T31" fmla="*/ 4059 h 4704"/>
              <a:gd name="T32" fmla="*/ 2399 w 6827"/>
              <a:gd name="T33" fmla="*/ 4704 h 4704"/>
              <a:gd name="T34" fmla="*/ 3279 w 6827"/>
              <a:gd name="T35" fmla="*/ 4059 h 4704"/>
              <a:gd name="T36" fmla="*/ 4102 w 6827"/>
              <a:gd name="T37" fmla="*/ 4059 h 4704"/>
              <a:gd name="T38" fmla="*/ 4982 w 6827"/>
              <a:gd name="T39" fmla="*/ 4704 h 4704"/>
              <a:gd name="T40" fmla="*/ 5862 w 6827"/>
              <a:gd name="T41" fmla="*/ 4059 h 4704"/>
              <a:gd name="T42" fmla="*/ 6550 w 6827"/>
              <a:gd name="T43" fmla="*/ 4059 h 4704"/>
              <a:gd name="T44" fmla="*/ 6827 w 6827"/>
              <a:gd name="T45" fmla="*/ 3782 h 4704"/>
              <a:gd name="T46" fmla="*/ 6827 w 6827"/>
              <a:gd name="T47" fmla="*/ 2306 h 4704"/>
              <a:gd name="T48" fmla="*/ 6771 w 6827"/>
              <a:gd name="T49" fmla="*/ 2140 h 4704"/>
              <a:gd name="T50" fmla="*/ 2399 w 6827"/>
              <a:gd name="T51" fmla="*/ 4151 h 4704"/>
              <a:gd name="T52" fmla="*/ 2030 w 6827"/>
              <a:gd name="T53" fmla="*/ 3782 h 4704"/>
              <a:gd name="T54" fmla="*/ 2399 w 6827"/>
              <a:gd name="T55" fmla="*/ 3413 h 4704"/>
              <a:gd name="T56" fmla="*/ 2768 w 6827"/>
              <a:gd name="T57" fmla="*/ 3782 h 4704"/>
              <a:gd name="T58" fmla="*/ 2399 w 6827"/>
              <a:gd name="T59" fmla="*/ 4151 h 4704"/>
              <a:gd name="T60" fmla="*/ 4059 w 6827"/>
              <a:gd name="T61" fmla="*/ 831 h 4704"/>
              <a:gd name="T62" fmla="*/ 4059 w 6827"/>
              <a:gd name="T63" fmla="*/ 3505 h 4704"/>
              <a:gd name="T64" fmla="*/ 3279 w 6827"/>
              <a:gd name="T65" fmla="*/ 3505 h 4704"/>
              <a:gd name="T66" fmla="*/ 2399 w 6827"/>
              <a:gd name="T67" fmla="*/ 2859 h 4704"/>
              <a:gd name="T68" fmla="*/ 1519 w 6827"/>
              <a:gd name="T69" fmla="*/ 3505 h 4704"/>
              <a:gd name="T70" fmla="*/ 1107 w 6827"/>
              <a:gd name="T71" fmla="*/ 3505 h 4704"/>
              <a:gd name="T72" fmla="*/ 1107 w 6827"/>
              <a:gd name="T73" fmla="*/ 554 h 4704"/>
              <a:gd name="T74" fmla="*/ 4059 w 6827"/>
              <a:gd name="T75" fmla="*/ 554 h 4704"/>
              <a:gd name="T76" fmla="*/ 4059 w 6827"/>
              <a:gd name="T77" fmla="*/ 831 h 4704"/>
              <a:gd name="T78" fmla="*/ 5351 w 6827"/>
              <a:gd name="T79" fmla="*/ 3782 h 4704"/>
              <a:gd name="T80" fmla="*/ 4982 w 6827"/>
              <a:gd name="T81" fmla="*/ 4151 h 4704"/>
              <a:gd name="T82" fmla="*/ 4613 w 6827"/>
              <a:gd name="T83" fmla="*/ 3782 h 4704"/>
              <a:gd name="T84" fmla="*/ 4982 w 6827"/>
              <a:gd name="T85" fmla="*/ 3413 h 4704"/>
              <a:gd name="T86" fmla="*/ 5351 w 6827"/>
              <a:gd name="T87" fmla="*/ 3782 h 4704"/>
              <a:gd name="T88" fmla="*/ 5351 w 6827"/>
              <a:gd name="T89" fmla="*/ 3782 h 4704"/>
              <a:gd name="T90" fmla="*/ 5351 w 6827"/>
              <a:gd name="T91" fmla="*/ 3782 h 4704"/>
              <a:gd name="T92" fmla="*/ 6273 w 6827"/>
              <a:gd name="T93" fmla="*/ 3505 h 4704"/>
              <a:gd name="T94" fmla="*/ 5862 w 6827"/>
              <a:gd name="T95" fmla="*/ 3505 h 4704"/>
              <a:gd name="T96" fmla="*/ 4982 w 6827"/>
              <a:gd name="T97" fmla="*/ 2859 h 4704"/>
              <a:gd name="T98" fmla="*/ 4613 w 6827"/>
              <a:gd name="T99" fmla="*/ 2937 h 4704"/>
              <a:gd name="T100" fmla="*/ 4613 w 6827"/>
              <a:gd name="T101" fmla="*/ 1107 h 4704"/>
              <a:gd name="T102" fmla="*/ 5305 w 6827"/>
              <a:gd name="T103" fmla="*/ 1107 h 4704"/>
              <a:gd name="T104" fmla="*/ 6273 w 6827"/>
              <a:gd name="T105" fmla="*/ 2398 h 4704"/>
              <a:gd name="T106" fmla="*/ 6273 w 6827"/>
              <a:gd name="T107" fmla="*/ 3505 h 4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27" h="4704">
                <a:moveTo>
                  <a:pt x="6771" y="2140"/>
                </a:moveTo>
                <a:lnTo>
                  <a:pt x="5664" y="664"/>
                </a:lnTo>
                <a:cubicBezTo>
                  <a:pt x="5612" y="595"/>
                  <a:pt x="5530" y="554"/>
                  <a:pt x="5443" y="554"/>
                </a:cubicBezTo>
                <a:lnTo>
                  <a:pt x="4613" y="554"/>
                </a:lnTo>
                <a:lnTo>
                  <a:pt x="4613" y="277"/>
                </a:lnTo>
                <a:cubicBezTo>
                  <a:pt x="4613" y="124"/>
                  <a:pt x="4489" y="0"/>
                  <a:pt x="4336" y="0"/>
                </a:cubicBezTo>
                <a:lnTo>
                  <a:pt x="830" y="0"/>
                </a:lnTo>
                <a:cubicBezTo>
                  <a:pt x="677" y="0"/>
                  <a:pt x="554" y="124"/>
                  <a:pt x="554" y="277"/>
                </a:cubicBezTo>
                <a:lnTo>
                  <a:pt x="554" y="3505"/>
                </a:lnTo>
                <a:lnTo>
                  <a:pt x="277" y="3505"/>
                </a:lnTo>
                <a:cubicBezTo>
                  <a:pt x="124" y="3505"/>
                  <a:pt x="0" y="3629"/>
                  <a:pt x="0" y="3782"/>
                </a:cubicBezTo>
                <a:cubicBezTo>
                  <a:pt x="0" y="3935"/>
                  <a:pt x="124" y="4059"/>
                  <a:pt x="277" y="4059"/>
                </a:cubicBezTo>
                <a:lnTo>
                  <a:pt x="830" y="4059"/>
                </a:lnTo>
                <a:cubicBezTo>
                  <a:pt x="830" y="4059"/>
                  <a:pt x="830" y="4059"/>
                  <a:pt x="830" y="4059"/>
                </a:cubicBezTo>
                <a:cubicBezTo>
                  <a:pt x="831" y="4059"/>
                  <a:pt x="831" y="4059"/>
                  <a:pt x="831" y="4059"/>
                </a:cubicBezTo>
                <a:lnTo>
                  <a:pt x="1519" y="4059"/>
                </a:lnTo>
                <a:cubicBezTo>
                  <a:pt x="1636" y="4433"/>
                  <a:pt x="1986" y="4704"/>
                  <a:pt x="2399" y="4704"/>
                </a:cubicBezTo>
                <a:cubicBezTo>
                  <a:pt x="2811" y="4704"/>
                  <a:pt x="3161" y="4433"/>
                  <a:pt x="3279" y="4059"/>
                </a:cubicBezTo>
                <a:lnTo>
                  <a:pt x="4102" y="4059"/>
                </a:lnTo>
                <a:cubicBezTo>
                  <a:pt x="4219" y="4433"/>
                  <a:pt x="4569" y="4704"/>
                  <a:pt x="4982" y="4704"/>
                </a:cubicBezTo>
                <a:cubicBezTo>
                  <a:pt x="5394" y="4704"/>
                  <a:pt x="5744" y="4433"/>
                  <a:pt x="5862" y="4059"/>
                </a:cubicBezTo>
                <a:lnTo>
                  <a:pt x="6550" y="4059"/>
                </a:lnTo>
                <a:cubicBezTo>
                  <a:pt x="6703" y="4059"/>
                  <a:pt x="6827" y="3935"/>
                  <a:pt x="6827" y="3782"/>
                </a:cubicBezTo>
                <a:lnTo>
                  <a:pt x="6827" y="2306"/>
                </a:lnTo>
                <a:cubicBezTo>
                  <a:pt x="6827" y="2246"/>
                  <a:pt x="6807" y="2188"/>
                  <a:pt x="6771" y="2140"/>
                </a:cubicBezTo>
                <a:close/>
                <a:moveTo>
                  <a:pt x="2399" y="4151"/>
                </a:moveTo>
                <a:cubicBezTo>
                  <a:pt x="2195" y="4151"/>
                  <a:pt x="2030" y="3985"/>
                  <a:pt x="2030" y="3782"/>
                </a:cubicBezTo>
                <a:cubicBezTo>
                  <a:pt x="2030" y="3578"/>
                  <a:pt x="2195" y="3413"/>
                  <a:pt x="2399" y="3413"/>
                </a:cubicBezTo>
                <a:cubicBezTo>
                  <a:pt x="2602" y="3413"/>
                  <a:pt x="2768" y="3578"/>
                  <a:pt x="2768" y="3782"/>
                </a:cubicBezTo>
                <a:cubicBezTo>
                  <a:pt x="2768" y="3985"/>
                  <a:pt x="2602" y="4151"/>
                  <a:pt x="2399" y="4151"/>
                </a:cubicBezTo>
                <a:close/>
                <a:moveTo>
                  <a:pt x="4059" y="831"/>
                </a:moveTo>
                <a:lnTo>
                  <a:pt x="4059" y="3505"/>
                </a:lnTo>
                <a:lnTo>
                  <a:pt x="3279" y="3505"/>
                </a:lnTo>
                <a:cubicBezTo>
                  <a:pt x="3161" y="3131"/>
                  <a:pt x="2811" y="2859"/>
                  <a:pt x="2399" y="2859"/>
                </a:cubicBezTo>
                <a:cubicBezTo>
                  <a:pt x="1986" y="2859"/>
                  <a:pt x="1636" y="3131"/>
                  <a:pt x="1519" y="3505"/>
                </a:cubicBezTo>
                <a:lnTo>
                  <a:pt x="1107" y="3505"/>
                </a:lnTo>
                <a:lnTo>
                  <a:pt x="1107" y="554"/>
                </a:lnTo>
                <a:lnTo>
                  <a:pt x="4059" y="554"/>
                </a:lnTo>
                <a:lnTo>
                  <a:pt x="4059" y="831"/>
                </a:lnTo>
                <a:close/>
                <a:moveTo>
                  <a:pt x="5351" y="3782"/>
                </a:moveTo>
                <a:cubicBezTo>
                  <a:pt x="5351" y="3985"/>
                  <a:pt x="5185" y="4151"/>
                  <a:pt x="4982" y="4151"/>
                </a:cubicBezTo>
                <a:cubicBezTo>
                  <a:pt x="4778" y="4151"/>
                  <a:pt x="4613" y="3985"/>
                  <a:pt x="4613" y="3782"/>
                </a:cubicBezTo>
                <a:cubicBezTo>
                  <a:pt x="4613" y="3578"/>
                  <a:pt x="4778" y="3413"/>
                  <a:pt x="4982" y="3413"/>
                </a:cubicBezTo>
                <a:cubicBezTo>
                  <a:pt x="5185" y="3413"/>
                  <a:pt x="5351" y="3578"/>
                  <a:pt x="5351" y="3782"/>
                </a:cubicBezTo>
                <a:cubicBezTo>
                  <a:pt x="5351" y="3782"/>
                  <a:pt x="5351" y="3782"/>
                  <a:pt x="5351" y="3782"/>
                </a:cubicBezTo>
                <a:cubicBezTo>
                  <a:pt x="5351" y="3782"/>
                  <a:pt x="5351" y="3782"/>
                  <a:pt x="5351" y="3782"/>
                </a:cubicBezTo>
                <a:close/>
                <a:moveTo>
                  <a:pt x="6273" y="3505"/>
                </a:moveTo>
                <a:lnTo>
                  <a:pt x="5862" y="3505"/>
                </a:lnTo>
                <a:cubicBezTo>
                  <a:pt x="5744" y="3131"/>
                  <a:pt x="5394" y="2859"/>
                  <a:pt x="4982" y="2859"/>
                </a:cubicBezTo>
                <a:cubicBezTo>
                  <a:pt x="4850" y="2859"/>
                  <a:pt x="4726" y="2887"/>
                  <a:pt x="4613" y="2937"/>
                </a:cubicBezTo>
                <a:lnTo>
                  <a:pt x="4613" y="1107"/>
                </a:lnTo>
                <a:lnTo>
                  <a:pt x="5305" y="1107"/>
                </a:lnTo>
                <a:lnTo>
                  <a:pt x="6273" y="2398"/>
                </a:lnTo>
                <a:lnTo>
                  <a:pt x="6273" y="3505"/>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文本框 9"/>
          <p:cNvSpPr txBox="1"/>
          <p:nvPr/>
        </p:nvSpPr>
        <p:spPr>
          <a:xfrm>
            <a:off x="2069512" y="2321004"/>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accent1"/>
                </a:solidFill>
                <a:latin typeface="Agency FB" panose="020B0503020202020204" pitchFamily="34" charset="0"/>
              </a:rPr>
              <a:t>2</a:t>
            </a:r>
            <a:endParaRPr lang="zh-CN" altLang="en-US" sz="13800" dirty="0">
              <a:solidFill>
                <a:schemeClr val="accent1"/>
              </a:solidFill>
              <a:latin typeface="Agency FB" panose="020B0503020202020204" pitchFamily="34" charset="0"/>
            </a:endParaRPr>
          </a:p>
        </p:txBody>
      </p:sp>
      <p:sp>
        <p:nvSpPr>
          <p:cNvPr id="11" name="文本框 10"/>
          <p:cNvSpPr txBox="1"/>
          <p:nvPr/>
        </p:nvSpPr>
        <p:spPr>
          <a:xfrm>
            <a:off x="3576637" y="3168377"/>
            <a:ext cx="3904343" cy="52197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en-US" altLang="zh-CN" dirty="0">
                <a:solidFill>
                  <a:schemeClr val="accent3"/>
                </a:solidFill>
                <a:sym typeface="+mn-ea"/>
              </a:rPr>
              <a:t>PART I</a:t>
            </a:r>
            <a:r>
              <a:rPr lang="zh-CN" altLang="en-US" dirty="0">
                <a:solidFill>
                  <a:schemeClr val="accent3"/>
                </a:solidFill>
                <a:sym typeface="+mn-ea"/>
              </a:rPr>
              <a:t>介绍</a:t>
            </a:r>
            <a:endParaRPr lang="zh-CN" altLang="en-US" dirty="0"/>
          </a:p>
        </p:txBody>
      </p:sp>
      <p:sp>
        <p:nvSpPr>
          <p:cNvPr id="13" name="文本框 12"/>
          <p:cNvSpPr txBox="1"/>
          <p:nvPr/>
        </p:nvSpPr>
        <p:spPr>
          <a:xfrm>
            <a:off x="2004878" y="3291487"/>
            <a:ext cx="1215388" cy="400110"/>
          </a:xfrm>
          <a:prstGeom prst="rect">
            <a:avLst/>
          </a:prstGeom>
          <a:solidFill>
            <a:srgbClr val="FCFCFC"/>
          </a:solidFill>
        </p:spPr>
        <p:txBody>
          <a:bodyPr wrap="square" rtlCol="0">
            <a:spAutoFit/>
            <a:scene3d>
              <a:camera prst="orthographicFront"/>
              <a:lightRig rig="threePt" dir="t"/>
            </a:scene3d>
            <a:sp3d contourW="12700"/>
          </a:bodyPr>
          <a:lstStyle/>
          <a:p>
            <a:pPr algn="ctr"/>
            <a:r>
              <a:rPr lang="en-US" altLang="zh-CN" sz="2000" b="1" dirty="0">
                <a:solidFill>
                  <a:schemeClr val="accent3"/>
                </a:solidFill>
                <a:latin typeface="Century Gothic" panose="020B0502020202020204" pitchFamily="34" charset="0"/>
              </a:rPr>
              <a:t>PART 02</a:t>
            </a:r>
            <a:endParaRPr lang="zh-CN" altLang="en-US" sz="2000" b="1" dirty="0">
              <a:solidFill>
                <a:schemeClr val="accent3"/>
              </a:solidFill>
              <a:latin typeface="Century Gothic" panose="020B0502020202020204" pitchFamily="34" charset="0"/>
            </a:endParaRPr>
          </a:p>
        </p:txBody>
      </p:sp>
      <p:pic>
        <p:nvPicPr>
          <p:cNvPr id="14" name="图片 1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16378" y="275772"/>
            <a:ext cx="841828" cy="841828"/>
          </a:xfrm>
          <a:prstGeom prst="rect">
            <a:avLst/>
          </a:prstGeom>
        </p:spPr>
      </p:pic>
      <p:pic>
        <p:nvPicPr>
          <p:cNvPr id="17" name="图片 16"/>
          <p:cNvPicPr>
            <a:picLocks noChangeAspect="1"/>
          </p:cNvPicPr>
          <p:nvPr/>
        </p:nvPicPr>
        <p:blipFill rotWithShape="1">
          <a:blip r:embed="rId2" cstate="print">
            <a:extLst>
              <a:ext uri="{28A0092B-C50C-407E-A947-70E740481C1C}">
                <a14:useLocalDpi xmlns:a14="http://schemas.microsoft.com/office/drawing/2010/main" val="0"/>
              </a:ext>
            </a:extLst>
          </a:blip>
          <a:srcRect b="49352"/>
          <a:stretch>
            <a:fillRect/>
          </a:stretch>
        </p:blipFill>
        <p:spPr>
          <a:xfrm>
            <a:off x="9907769" y="4143719"/>
            <a:ext cx="2271731" cy="271428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ags/tag1.xml><?xml version="1.0" encoding="utf-8"?>
<p:tagLst xmlns:p="http://schemas.openxmlformats.org/presentationml/2006/main">
  <p:tag name="ISLIDE.DIAGRAM" val="e51329a9-628c-411f-ae28-1db188862d61"/>
</p:tagLst>
</file>

<file path=ppt/tags/tag2.xml><?xml version="1.0" encoding="utf-8"?>
<p:tagLst xmlns:p="http://schemas.openxmlformats.org/presentationml/2006/main">
  <p:tag name="KSO_WM_MEDIACOVER_FLAG" val="1"/>
</p:tagLst>
</file>

<file path=ppt/tags/tag3.xml><?xml version="1.0" encoding="utf-8"?>
<p:tagLst xmlns:p="http://schemas.openxmlformats.org/presentationml/2006/main">
  <p:tag name="ISPRING_PRESENTATION_TITLE" val="PowerPoint 演示文稿"/>
</p:tagLst>
</file>

<file path=ppt/theme/theme1.xml><?xml version="1.0" encoding="utf-8"?>
<a:theme xmlns:a="http://schemas.openxmlformats.org/drawingml/2006/main" name="包图主题2">
  <a:themeElements>
    <a:clrScheme name="自定义 282">
      <a:dk1>
        <a:srgbClr val="000000"/>
      </a:dk1>
      <a:lt1>
        <a:srgbClr val="FFFFFF"/>
      </a:lt1>
      <a:dk2>
        <a:srgbClr val="778495"/>
      </a:dk2>
      <a:lt2>
        <a:srgbClr val="F0F0F0"/>
      </a:lt2>
      <a:accent1>
        <a:srgbClr val="424242"/>
      </a:accent1>
      <a:accent2>
        <a:srgbClr val="424242"/>
      </a:accent2>
      <a:accent3>
        <a:srgbClr val="424242"/>
      </a:accent3>
      <a:accent4>
        <a:srgbClr val="424242"/>
      </a:accent4>
      <a:accent5>
        <a:srgbClr val="424242"/>
      </a:accent5>
      <a:accent6>
        <a:srgbClr val="424242"/>
      </a:accent6>
      <a:hlink>
        <a:srgbClr val="FFFFFF"/>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0</TotalTime>
  <Words>2867</Words>
  <Application>WPS 演示</Application>
  <PresentationFormat>宽屏</PresentationFormat>
  <Paragraphs>363</Paragraphs>
  <Slides>30</Slides>
  <Notes>30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30</vt:i4>
      </vt:variant>
    </vt:vector>
  </HeadingPairs>
  <TitlesOfParts>
    <vt:vector size="42" baseType="lpstr">
      <vt:lpstr>Arial</vt:lpstr>
      <vt:lpstr>SimSun</vt:lpstr>
      <vt:lpstr>Wingdings</vt:lpstr>
      <vt:lpstr>Microsoft YaHei</vt:lpstr>
      <vt:lpstr>经典综艺体简</vt:lpstr>
      <vt:lpstr>Agency FB</vt:lpstr>
      <vt:lpstr>AmdtSymbols</vt:lpstr>
      <vt:lpstr>Century Gothic</vt:lpstr>
      <vt:lpstr>MS PGothic</vt:lpstr>
      <vt:lpstr>Arial Unicode MS</vt:lpstr>
      <vt:lpstr>DengXian</vt:lpstr>
      <vt:lpstr>包图主题2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cp:lastModifiedBy>折纸丶残痕</cp:lastModifiedBy>
  <cp:revision>133</cp:revision>
  <dcterms:created xsi:type="dcterms:W3CDTF">2017-08-18T03:02:00Z</dcterms:created>
  <dcterms:modified xsi:type="dcterms:W3CDTF">2020-01-11T10:50:06Z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2052-11.1.0.9292</vt:lpwstr>
  </property>
</Properties>
</file>